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7"/>
  </p:notesMasterIdLst>
  <p:sldIdLst>
    <p:sldId id="262" r:id="rId6"/>
    <p:sldId id="271" r:id="rId7"/>
    <p:sldId id="279" r:id="rId8"/>
    <p:sldId id="275" r:id="rId9"/>
    <p:sldId id="272" r:id="rId10"/>
    <p:sldId id="276" r:id="rId11"/>
    <p:sldId id="273" r:id="rId12"/>
    <p:sldId id="278" r:id="rId13"/>
    <p:sldId id="280" r:id="rId14"/>
    <p:sldId id="277" r:id="rId15"/>
    <p:sldId id="270" r:id="rId16"/>
  </p:sldIdLst>
  <p:sldSz cx="12192000" cy="6858000"/>
  <p:notesSz cx="6797675" cy="9928225"/>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175B488F-08D4-44FC-89EA-1D7C5BC338FF}">
          <p14:sldIdLst>
            <p14:sldId id="262"/>
            <p14:sldId id="271"/>
            <p14:sldId id="279"/>
            <p14:sldId id="275"/>
            <p14:sldId id="272"/>
            <p14:sldId id="276"/>
            <p14:sldId id="273"/>
            <p14:sldId id="278"/>
            <p14:sldId id="280"/>
            <p14:sldId id="277"/>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77"/>
    <a:srgbClr val="2B7EB6"/>
    <a:srgbClr val="2B1AB6"/>
    <a:srgbClr val="49777D"/>
    <a:srgbClr val="E700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34EF1-BFD5-4875-9AB5-EED87B789794}" v="5" dt="2022-09-26T13:32:46.6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36" autoAdjust="0"/>
    <p:restoredTop sz="86388" autoAdjust="0"/>
  </p:normalViewPr>
  <p:slideViewPr>
    <p:cSldViewPr snapToGrid="0">
      <p:cViewPr varScale="1">
        <p:scale>
          <a:sx n="96" d="100"/>
          <a:sy n="96" d="100"/>
        </p:scale>
        <p:origin x="35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úria Lopez Zafra" userId="54a10d0a-99cd-47a4-94a7-82fc4ded63d8" providerId="ADAL" clId="{603B920B-6067-4CDF-86AE-DFA567C827C2}"/>
    <pc:docChg chg="undo custSel modSld sldOrd">
      <pc:chgData name="Núria Lopez Zafra" userId="54a10d0a-99cd-47a4-94a7-82fc4ded63d8" providerId="ADAL" clId="{603B920B-6067-4CDF-86AE-DFA567C827C2}" dt="2021-06-15T06:17:56.193" v="422" actId="478"/>
      <pc:docMkLst>
        <pc:docMk/>
      </pc:docMkLst>
      <pc:sldChg chg="delSp mod">
        <pc:chgData name="Núria Lopez Zafra" userId="54a10d0a-99cd-47a4-94a7-82fc4ded63d8" providerId="ADAL" clId="{603B920B-6067-4CDF-86AE-DFA567C827C2}" dt="2021-06-15T06:17:56.193" v="422" actId="478"/>
        <pc:sldMkLst>
          <pc:docMk/>
          <pc:sldMk cId="3089572548" sldId="275"/>
        </pc:sldMkLst>
        <pc:spChg chg="del">
          <ac:chgData name="Núria Lopez Zafra" userId="54a10d0a-99cd-47a4-94a7-82fc4ded63d8" providerId="ADAL" clId="{603B920B-6067-4CDF-86AE-DFA567C827C2}" dt="2021-06-15T06:17:56.193" v="422" actId="478"/>
          <ac:spMkLst>
            <pc:docMk/>
            <pc:sldMk cId="3089572548" sldId="275"/>
            <ac:spMk id="5" creationId="{68F58F2C-1178-48B5-A403-3390D3933C85}"/>
          </ac:spMkLst>
        </pc:spChg>
      </pc:sldChg>
      <pc:sldChg chg="addSp delSp modSp mod">
        <pc:chgData name="Núria Lopez Zafra" userId="54a10d0a-99cd-47a4-94a7-82fc4ded63d8" providerId="ADAL" clId="{603B920B-6067-4CDF-86AE-DFA567C827C2}" dt="2021-06-14T14:40:51.322" v="193" actId="207"/>
        <pc:sldMkLst>
          <pc:docMk/>
          <pc:sldMk cId="744305860" sldId="277"/>
        </pc:sldMkLst>
        <pc:spChg chg="add mod ord">
          <ac:chgData name="Núria Lopez Zafra" userId="54a10d0a-99cd-47a4-94a7-82fc4ded63d8" providerId="ADAL" clId="{603B920B-6067-4CDF-86AE-DFA567C827C2}" dt="2021-06-14T14:40:51.322" v="193" actId="207"/>
          <ac:spMkLst>
            <pc:docMk/>
            <pc:sldMk cId="744305860" sldId="277"/>
            <ac:spMk id="6" creationId="{6FF1EEE4-5172-448A-A451-0F5BFFD44B35}"/>
          </ac:spMkLst>
        </pc:spChg>
        <pc:spChg chg="add del mod">
          <ac:chgData name="Núria Lopez Zafra" userId="54a10d0a-99cd-47a4-94a7-82fc4ded63d8" providerId="ADAL" clId="{603B920B-6067-4CDF-86AE-DFA567C827C2}" dt="2021-06-14T14:20:42.680" v="78" actId="478"/>
          <ac:spMkLst>
            <pc:docMk/>
            <pc:sldMk cId="744305860" sldId="277"/>
            <ac:spMk id="18" creationId="{CBA6B7A4-6C93-442F-A1BD-5CABFB11DE45}"/>
          </ac:spMkLst>
        </pc:spChg>
        <pc:spChg chg="add del mod">
          <ac:chgData name="Núria Lopez Zafra" userId="54a10d0a-99cd-47a4-94a7-82fc4ded63d8" providerId="ADAL" clId="{603B920B-6067-4CDF-86AE-DFA567C827C2}" dt="2021-06-14T14:20:49.739" v="80" actId="478"/>
          <ac:spMkLst>
            <pc:docMk/>
            <pc:sldMk cId="744305860" sldId="277"/>
            <ac:spMk id="20" creationId="{68CCAFC8-D0E8-430A-9A98-DD9958773E25}"/>
          </ac:spMkLst>
        </pc:spChg>
        <pc:spChg chg="mod">
          <ac:chgData name="Núria Lopez Zafra" userId="54a10d0a-99cd-47a4-94a7-82fc4ded63d8" providerId="ADAL" clId="{603B920B-6067-4CDF-86AE-DFA567C827C2}" dt="2021-06-14T14:09:09.258" v="52" actId="1076"/>
          <ac:spMkLst>
            <pc:docMk/>
            <pc:sldMk cId="744305860" sldId="277"/>
            <ac:spMk id="21" creationId="{D38C8989-C182-4303-B920-0A01EFEBEB5E}"/>
          </ac:spMkLst>
        </pc:spChg>
        <pc:spChg chg="mod">
          <ac:chgData name="Núria Lopez Zafra" userId="54a10d0a-99cd-47a4-94a7-82fc4ded63d8" providerId="ADAL" clId="{603B920B-6067-4CDF-86AE-DFA567C827C2}" dt="2021-06-14T14:21:54.288" v="89" actId="1076"/>
          <ac:spMkLst>
            <pc:docMk/>
            <pc:sldMk cId="744305860" sldId="277"/>
            <ac:spMk id="40" creationId="{B9C684B3-0D52-4225-8C10-45B0B93219A2}"/>
          </ac:spMkLst>
        </pc:spChg>
        <pc:spChg chg="mod">
          <ac:chgData name="Núria Lopez Zafra" userId="54a10d0a-99cd-47a4-94a7-82fc4ded63d8" providerId="ADAL" clId="{603B920B-6067-4CDF-86AE-DFA567C827C2}" dt="2021-06-14T14:19:50.257" v="67" actId="1076"/>
          <ac:spMkLst>
            <pc:docMk/>
            <pc:sldMk cId="744305860" sldId="277"/>
            <ac:spMk id="41" creationId="{519A2514-3E7A-42F7-A11E-E8673993B8FA}"/>
          </ac:spMkLst>
        </pc:spChg>
        <pc:spChg chg="mod">
          <ac:chgData name="Núria Lopez Zafra" userId="54a10d0a-99cd-47a4-94a7-82fc4ded63d8" providerId="ADAL" clId="{603B920B-6067-4CDF-86AE-DFA567C827C2}" dt="2021-06-14T14:23:10.409" v="93" actId="1076"/>
          <ac:spMkLst>
            <pc:docMk/>
            <pc:sldMk cId="744305860" sldId="277"/>
            <ac:spMk id="42" creationId="{58406792-4699-4720-871F-CE6BB04DA278}"/>
          </ac:spMkLst>
        </pc:spChg>
        <pc:spChg chg="mod">
          <ac:chgData name="Núria Lopez Zafra" userId="54a10d0a-99cd-47a4-94a7-82fc4ded63d8" providerId="ADAL" clId="{603B920B-6067-4CDF-86AE-DFA567C827C2}" dt="2021-06-14T14:21:32.843" v="86" actId="1076"/>
          <ac:spMkLst>
            <pc:docMk/>
            <pc:sldMk cId="744305860" sldId="277"/>
            <ac:spMk id="43" creationId="{EEB0596F-1C3F-4386-A069-3F30FC276F68}"/>
          </ac:spMkLst>
        </pc:spChg>
        <pc:spChg chg="mod">
          <ac:chgData name="Núria Lopez Zafra" userId="54a10d0a-99cd-47a4-94a7-82fc4ded63d8" providerId="ADAL" clId="{603B920B-6067-4CDF-86AE-DFA567C827C2}" dt="2021-06-14T14:16:44.238" v="65" actId="207"/>
          <ac:spMkLst>
            <pc:docMk/>
            <pc:sldMk cId="744305860" sldId="277"/>
            <ac:spMk id="44" creationId="{A7358B86-4D5B-4813-9423-CE67340E80C7}"/>
          </ac:spMkLst>
        </pc:spChg>
        <pc:spChg chg="mod">
          <ac:chgData name="Núria Lopez Zafra" userId="54a10d0a-99cd-47a4-94a7-82fc4ded63d8" providerId="ADAL" clId="{603B920B-6067-4CDF-86AE-DFA567C827C2}" dt="2021-06-14T14:23:04.266" v="92" actId="1076"/>
          <ac:spMkLst>
            <pc:docMk/>
            <pc:sldMk cId="744305860" sldId="277"/>
            <ac:spMk id="45" creationId="{69B534DD-FC68-41ED-9041-3914376508C0}"/>
          </ac:spMkLst>
        </pc:spChg>
        <pc:spChg chg="mod">
          <ac:chgData name="Núria Lopez Zafra" userId="54a10d0a-99cd-47a4-94a7-82fc4ded63d8" providerId="ADAL" clId="{603B920B-6067-4CDF-86AE-DFA567C827C2}" dt="2021-06-14T14:16:26.979" v="61" actId="207"/>
          <ac:spMkLst>
            <pc:docMk/>
            <pc:sldMk cId="744305860" sldId="277"/>
            <ac:spMk id="46" creationId="{F65E8398-E4E7-4128-BF8C-361D9BED9B2A}"/>
          </ac:spMkLst>
        </pc:spChg>
        <pc:graphicFrameChg chg="add mod modGraphic">
          <ac:chgData name="Núria Lopez Zafra" userId="54a10d0a-99cd-47a4-94a7-82fc4ded63d8" providerId="ADAL" clId="{603B920B-6067-4CDF-86AE-DFA567C827C2}" dt="2021-06-14T14:38:52.603" v="181" actId="1076"/>
          <ac:graphicFrameMkLst>
            <pc:docMk/>
            <pc:sldMk cId="744305860" sldId="277"/>
            <ac:graphicFrameMk id="4" creationId="{68A423C4-0A73-4F08-A30F-6A9922C84192}"/>
          </ac:graphicFrameMkLst>
        </pc:graphicFrameChg>
        <pc:picChg chg="add del mod">
          <ac:chgData name="Núria Lopez Zafra" userId="54a10d0a-99cd-47a4-94a7-82fc4ded63d8" providerId="ADAL" clId="{603B920B-6067-4CDF-86AE-DFA567C827C2}" dt="2021-06-14T14:20:42.680" v="78" actId="478"/>
          <ac:picMkLst>
            <pc:docMk/>
            <pc:sldMk cId="744305860" sldId="277"/>
            <ac:picMk id="17" creationId="{B70F7F14-DAA9-4A48-B1EC-B827A6357BD4}"/>
          </ac:picMkLst>
        </pc:picChg>
        <pc:picChg chg="add del mod">
          <ac:chgData name="Núria Lopez Zafra" userId="54a10d0a-99cd-47a4-94a7-82fc4ded63d8" providerId="ADAL" clId="{603B920B-6067-4CDF-86AE-DFA567C827C2}" dt="2021-06-14T14:20:49.739" v="80" actId="478"/>
          <ac:picMkLst>
            <pc:docMk/>
            <pc:sldMk cId="744305860" sldId="277"/>
            <ac:picMk id="19" creationId="{5B8E2E01-D66A-4FB0-8556-D10AA97B9933}"/>
          </ac:picMkLst>
        </pc:picChg>
        <pc:picChg chg="mod">
          <ac:chgData name="Núria Lopez Zafra" userId="54a10d0a-99cd-47a4-94a7-82fc4ded63d8" providerId="ADAL" clId="{603B920B-6067-4CDF-86AE-DFA567C827C2}" dt="2021-06-14T14:09:16.468" v="54" actId="1076"/>
          <ac:picMkLst>
            <pc:docMk/>
            <pc:sldMk cId="744305860" sldId="277"/>
            <ac:picMk id="35" creationId="{3B5FE91F-382D-418F-B05B-3C5163AC7CD9}"/>
          </ac:picMkLst>
        </pc:picChg>
        <pc:picChg chg="mod">
          <ac:chgData name="Núria Lopez Zafra" userId="54a10d0a-99cd-47a4-94a7-82fc4ded63d8" providerId="ADAL" clId="{603B920B-6067-4CDF-86AE-DFA567C827C2}" dt="2021-06-14T14:21:58.398" v="90" actId="1076"/>
          <ac:picMkLst>
            <pc:docMk/>
            <pc:sldMk cId="744305860" sldId="277"/>
            <ac:picMk id="36" creationId="{1F19ACB2-D1ED-4C02-B97A-8039CE1C2286}"/>
          </ac:picMkLst>
        </pc:picChg>
        <pc:picChg chg="mod">
          <ac:chgData name="Núria Lopez Zafra" userId="54a10d0a-99cd-47a4-94a7-82fc4ded63d8" providerId="ADAL" clId="{603B920B-6067-4CDF-86AE-DFA567C827C2}" dt="2021-06-14T14:21:54.288" v="89" actId="1076"/>
          <ac:picMkLst>
            <pc:docMk/>
            <pc:sldMk cId="744305860" sldId="277"/>
            <ac:picMk id="37" creationId="{5F406E79-9F1A-4F6D-8736-6DEDD9F61794}"/>
          </ac:picMkLst>
        </pc:picChg>
        <pc:picChg chg="mod">
          <ac:chgData name="Núria Lopez Zafra" userId="54a10d0a-99cd-47a4-94a7-82fc4ded63d8" providerId="ADAL" clId="{603B920B-6067-4CDF-86AE-DFA567C827C2}" dt="2021-06-14T14:21:32.843" v="86" actId="1076"/>
          <ac:picMkLst>
            <pc:docMk/>
            <pc:sldMk cId="744305860" sldId="277"/>
            <ac:picMk id="38" creationId="{FCB5ADAB-B5CF-4ABB-8760-965A29F80E29}"/>
          </ac:picMkLst>
        </pc:picChg>
        <pc:picChg chg="mod">
          <ac:chgData name="Núria Lopez Zafra" userId="54a10d0a-99cd-47a4-94a7-82fc4ded63d8" providerId="ADAL" clId="{603B920B-6067-4CDF-86AE-DFA567C827C2}" dt="2021-06-14T14:23:10.409" v="93" actId="1076"/>
          <ac:picMkLst>
            <pc:docMk/>
            <pc:sldMk cId="744305860" sldId="277"/>
            <ac:picMk id="39" creationId="{42A3D0F8-E3C1-46E2-B862-55205A0D0838}"/>
          </ac:picMkLst>
        </pc:picChg>
        <pc:picChg chg="mod">
          <ac:chgData name="Núria Lopez Zafra" userId="54a10d0a-99cd-47a4-94a7-82fc4ded63d8" providerId="ADAL" clId="{603B920B-6067-4CDF-86AE-DFA567C827C2}" dt="2021-06-14T14:23:04.266" v="92" actId="1076"/>
          <ac:picMkLst>
            <pc:docMk/>
            <pc:sldMk cId="744305860" sldId="277"/>
            <ac:picMk id="48" creationId="{1E973A4F-4294-4229-80F6-345991297594}"/>
          </ac:picMkLst>
        </pc:picChg>
      </pc:sldChg>
      <pc:sldChg chg="modSp mod">
        <pc:chgData name="Núria Lopez Zafra" userId="54a10d0a-99cd-47a4-94a7-82fc4ded63d8" providerId="ADAL" clId="{603B920B-6067-4CDF-86AE-DFA567C827C2}" dt="2021-06-14T13:49:20.827" v="0" actId="14100"/>
        <pc:sldMkLst>
          <pc:docMk/>
          <pc:sldMk cId="1691131438" sldId="278"/>
        </pc:sldMkLst>
        <pc:spChg chg="mod">
          <ac:chgData name="Núria Lopez Zafra" userId="54a10d0a-99cd-47a4-94a7-82fc4ded63d8" providerId="ADAL" clId="{603B920B-6067-4CDF-86AE-DFA567C827C2}" dt="2021-06-14T13:49:20.827" v="0" actId="14100"/>
          <ac:spMkLst>
            <pc:docMk/>
            <pc:sldMk cId="1691131438" sldId="278"/>
            <ac:spMk id="68" creationId="{331991B6-39BE-4299-A31D-B8620831A0E4}"/>
          </ac:spMkLst>
        </pc:spChg>
      </pc:sldChg>
      <pc:sldChg chg="addSp delSp modSp mod ord">
        <pc:chgData name="Núria Lopez Zafra" userId="54a10d0a-99cd-47a4-94a7-82fc4ded63d8" providerId="ADAL" clId="{603B920B-6067-4CDF-86AE-DFA567C827C2}" dt="2021-06-15T06:17:35.764" v="421" actId="478"/>
        <pc:sldMkLst>
          <pc:docMk/>
          <pc:sldMk cId="3258436737" sldId="279"/>
        </pc:sldMkLst>
        <pc:spChg chg="add mod ord">
          <ac:chgData name="Núria Lopez Zafra" userId="54a10d0a-99cd-47a4-94a7-82fc4ded63d8" providerId="ADAL" clId="{603B920B-6067-4CDF-86AE-DFA567C827C2}" dt="2021-06-14T14:47:17.921" v="385" actId="207"/>
          <ac:spMkLst>
            <pc:docMk/>
            <pc:sldMk cId="3258436737" sldId="279"/>
            <ac:spMk id="2" creationId="{CC3976EB-4BE5-4580-A5F7-14A44FE828CE}"/>
          </ac:spMkLst>
        </pc:spChg>
        <pc:spChg chg="mod">
          <ac:chgData name="Núria Lopez Zafra" userId="54a10d0a-99cd-47a4-94a7-82fc4ded63d8" providerId="ADAL" clId="{603B920B-6067-4CDF-86AE-DFA567C827C2}" dt="2021-06-14T14:30:09.770" v="123" actId="1076"/>
          <ac:spMkLst>
            <pc:docMk/>
            <pc:sldMk cId="3258436737" sldId="279"/>
            <ac:spMk id="4" creationId="{05830260-3799-4979-BDB8-077DE3BA2187}"/>
          </ac:spMkLst>
        </pc:spChg>
        <pc:spChg chg="del mod">
          <ac:chgData name="Núria Lopez Zafra" userId="54a10d0a-99cd-47a4-94a7-82fc4ded63d8" providerId="ADAL" clId="{603B920B-6067-4CDF-86AE-DFA567C827C2}" dt="2021-06-15T06:17:35.764" v="421" actId="478"/>
          <ac:spMkLst>
            <pc:docMk/>
            <pc:sldMk cId="3258436737" sldId="279"/>
            <ac:spMk id="5" creationId="{45FA9C07-24ED-4C2D-BA7F-020996342F6C}"/>
          </ac:spMkLst>
        </pc:spChg>
        <pc:spChg chg="mod">
          <ac:chgData name="Núria Lopez Zafra" userId="54a10d0a-99cd-47a4-94a7-82fc4ded63d8" providerId="ADAL" clId="{603B920B-6067-4CDF-86AE-DFA567C827C2}" dt="2021-06-14T14:30:09.770" v="123" actId="1076"/>
          <ac:spMkLst>
            <pc:docMk/>
            <pc:sldMk cId="3258436737" sldId="279"/>
            <ac:spMk id="16" creationId="{65271833-4DF6-448F-8D9A-9957D9AB493B}"/>
          </ac:spMkLst>
        </pc:spChg>
        <pc:spChg chg="mod">
          <ac:chgData name="Núria Lopez Zafra" userId="54a10d0a-99cd-47a4-94a7-82fc4ded63d8" providerId="ADAL" clId="{603B920B-6067-4CDF-86AE-DFA567C827C2}" dt="2021-06-14T14:45:37.407" v="355" actId="6549"/>
          <ac:spMkLst>
            <pc:docMk/>
            <pc:sldMk cId="3258436737" sldId="279"/>
            <ac:spMk id="17" creationId="{85ADF292-70F6-4F05-BF0D-0F7F595629C1}"/>
          </ac:spMkLst>
        </pc:spChg>
        <pc:spChg chg="mod">
          <ac:chgData name="Núria Lopez Zafra" userId="54a10d0a-99cd-47a4-94a7-82fc4ded63d8" providerId="ADAL" clId="{603B920B-6067-4CDF-86AE-DFA567C827C2}" dt="2021-06-14T14:30:09.770" v="123" actId="1076"/>
          <ac:spMkLst>
            <pc:docMk/>
            <pc:sldMk cId="3258436737" sldId="279"/>
            <ac:spMk id="18" creationId="{D4FBF0A3-6DE0-4E5B-B9AC-49B68FF28279}"/>
          </ac:spMkLst>
        </pc:spChg>
        <pc:spChg chg="mod">
          <ac:chgData name="Núria Lopez Zafra" userId="54a10d0a-99cd-47a4-94a7-82fc4ded63d8" providerId="ADAL" clId="{603B920B-6067-4CDF-86AE-DFA567C827C2}" dt="2021-06-14T14:30:09.770" v="123" actId="1076"/>
          <ac:spMkLst>
            <pc:docMk/>
            <pc:sldMk cId="3258436737" sldId="279"/>
            <ac:spMk id="19" creationId="{4F08FCBD-98DA-497D-B282-E3C53D1B3FCF}"/>
          </ac:spMkLst>
        </pc:spChg>
        <pc:spChg chg="mod">
          <ac:chgData name="Núria Lopez Zafra" userId="54a10d0a-99cd-47a4-94a7-82fc4ded63d8" providerId="ADAL" clId="{603B920B-6067-4CDF-86AE-DFA567C827C2}" dt="2021-06-14T14:30:09.770" v="123" actId="1076"/>
          <ac:spMkLst>
            <pc:docMk/>
            <pc:sldMk cId="3258436737" sldId="279"/>
            <ac:spMk id="20" creationId="{FAA978F7-40D0-466F-AA3F-C7343522BD8E}"/>
          </ac:spMkLst>
        </pc:spChg>
        <pc:spChg chg="del">
          <ac:chgData name="Núria Lopez Zafra" userId="54a10d0a-99cd-47a4-94a7-82fc4ded63d8" providerId="ADAL" clId="{603B920B-6067-4CDF-86AE-DFA567C827C2}" dt="2021-06-14T14:24:20.468" v="95" actId="478"/>
          <ac:spMkLst>
            <pc:docMk/>
            <pc:sldMk cId="3258436737" sldId="279"/>
            <ac:spMk id="21" creationId="{D38C8989-C182-4303-B920-0A01EFEBEB5E}"/>
          </ac:spMkLst>
        </pc:spChg>
        <pc:spChg chg="mod">
          <ac:chgData name="Núria Lopez Zafra" userId="54a10d0a-99cd-47a4-94a7-82fc4ded63d8" providerId="ADAL" clId="{603B920B-6067-4CDF-86AE-DFA567C827C2}" dt="2021-06-14T14:30:09.770" v="123" actId="1076"/>
          <ac:spMkLst>
            <pc:docMk/>
            <pc:sldMk cId="3258436737" sldId="279"/>
            <ac:spMk id="22" creationId="{295DB50D-7BD7-4E5E-8CC7-3AB8C34E6E8B}"/>
          </ac:spMkLst>
        </pc:spChg>
        <pc:spChg chg="mod">
          <ac:chgData name="Núria Lopez Zafra" userId="54a10d0a-99cd-47a4-94a7-82fc4ded63d8" providerId="ADAL" clId="{603B920B-6067-4CDF-86AE-DFA567C827C2}" dt="2021-06-14T14:30:09.770" v="123" actId="1076"/>
          <ac:spMkLst>
            <pc:docMk/>
            <pc:sldMk cId="3258436737" sldId="279"/>
            <ac:spMk id="23" creationId="{C4013184-0FC1-4B26-97A0-8C8200BE9485}"/>
          </ac:spMkLst>
        </pc:spChg>
        <pc:spChg chg="mod">
          <ac:chgData name="Núria Lopez Zafra" userId="54a10d0a-99cd-47a4-94a7-82fc4ded63d8" providerId="ADAL" clId="{603B920B-6067-4CDF-86AE-DFA567C827C2}" dt="2021-06-14T14:30:09.770" v="123" actId="1076"/>
          <ac:spMkLst>
            <pc:docMk/>
            <pc:sldMk cId="3258436737" sldId="279"/>
            <ac:spMk id="28" creationId="{2DEA52A9-83F1-4F9F-BF30-C7AB076C1771}"/>
          </ac:spMkLst>
        </pc:spChg>
        <pc:spChg chg="mod">
          <ac:chgData name="Núria Lopez Zafra" userId="54a10d0a-99cd-47a4-94a7-82fc4ded63d8" providerId="ADAL" clId="{603B920B-6067-4CDF-86AE-DFA567C827C2}" dt="2021-06-14T14:30:09.770" v="123" actId="1076"/>
          <ac:spMkLst>
            <pc:docMk/>
            <pc:sldMk cId="3258436737" sldId="279"/>
            <ac:spMk id="29" creationId="{0C7795DA-6ECE-4153-B538-6483901E43B6}"/>
          </ac:spMkLst>
        </pc:spChg>
        <pc:spChg chg="mod">
          <ac:chgData name="Núria Lopez Zafra" userId="54a10d0a-99cd-47a4-94a7-82fc4ded63d8" providerId="ADAL" clId="{603B920B-6067-4CDF-86AE-DFA567C827C2}" dt="2021-06-14T14:30:09.770" v="123" actId="1076"/>
          <ac:spMkLst>
            <pc:docMk/>
            <pc:sldMk cId="3258436737" sldId="279"/>
            <ac:spMk id="30" creationId="{574C8CCA-8E4B-412F-A0BE-36363F585EFB}"/>
          </ac:spMkLst>
        </pc:spChg>
        <pc:spChg chg="mod">
          <ac:chgData name="Núria Lopez Zafra" userId="54a10d0a-99cd-47a4-94a7-82fc4ded63d8" providerId="ADAL" clId="{603B920B-6067-4CDF-86AE-DFA567C827C2}" dt="2021-06-14T14:30:09.770" v="123" actId="1076"/>
          <ac:spMkLst>
            <pc:docMk/>
            <pc:sldMk cId="3258436737" sldId="279"/>
            <ac:spMk id="31" creationId="{519181FC-E061-45CB-8229-BA48BBEA7C3F}"/>
          </ac:spMkLst>
        </pc:spChg>
        <pc:spChg chg="mod">
          <ac:chgData name="Núria Lopez Zafra" userId="54a10d0a-99cd-47a4-94a7-82fc4ded63d8" providerId="ADAL" clId="{603B920B-6067-4CDF-86AE-DFA567C827C2}" dt="2021-06-14T14:30:09.770" v="123" actId="1076"/>
          <ac:spMkLst>
            <pc:docMk/>
            <pc:sldMk cId="3258436737" sldId="279"/>
            <ac:spMk id="32" creationId="{3D369E5A-1E67-4BC6-8AB2-107258CDA106}"/>
          </ac:spMkLst>
        </pc:spChg>
        <pc:spChg chg="mod">
          <ac:chgData name="Núria Lopez Zafra" userId="54a10d0a-99cd-47a4-94a7-82fc4ded63d8" providerId="ADAL" clId="{603B920B-6067-4CDF-86AE-DFA567C827C2}" dt="2021-06-14T14:30:09.770" v="123" actId="1076"/>
          <ac:spMkLst>
            <pc:docMk/>
            <pc:sldMk cId="3258436737" sldId="279"/>
            <ac:spMk id="33" creationId="{C482EA50-8D77-47DD-AA9F-811796CC8F80}"/>
          </ac:spMkLst>
        </pc:spChg>
        <pc:spChg chg="mod">
          <ac:chgData name="Núria Lopez Zafra" userId="54a10d0a-99cd-47a4-94a7-82fc4ded63d8" providerId="ADAL" clId="{603B920B-6067-4CDF-86AE-DFA567C827C2}" dt="2021-06-14T14:30:09.770" v="123" actId="1076"/>
          <ac:spMkLst>
            <pc:docMk/>
            <pc:sldMk cId="3258436737" sldId="279"/>
            <ac:spMk id="34" creationId="{D371BF35-4990-4E95-A334-D59959D6FE07}"/>
          </ac:spMkLst>
        </pc:spChg>
        <pc:spChg chg="del">
          <ac:chgData name="Núria Lopez Zafra" userId="54a10d0a-99cd-47a4-94a7-82fc4ded63d8" providerId="ADAL" clId="{603B920B-6067-4CDF-86AE-DFA567C827C2}" dt="2021-06-14T14:24:30.539" v="97" actId="478"/>
          <ac:spMkLst>
            <pc:docMk/>
            <pc:sldMk cId="3258436737" sldId="279"/>
            <ac:spMk id="40" creationId="{B9C684B3-0D52-4225-8C10-45B0B93219A2}"/>
          </ac:spMkLst>
        </pc:spChg>
        <pc:spChg chg="del">
          <ac:chgData name="Núria Lopez Zafra" userId="54a10d0a-99cd-47a4-94a7-82fc4ded63d8" providerId="ADAL" clId="{603B920B-6067-4CDF-86AE-DFA567C827C2}" dt="2021-06-14T14:24:30.539" v="97" actId="478"/>
          <ac:spMkLst>
            <pc:docMk/>
            <pc:sldMk cId="3258436737" sldId="279"/>
            <ac:spMk id="41" creationId="{519A2514-3E7A-42F7-A11E-E8673993B8FA}"/>
          </ac:spMkLst>
        </pc:spChg>
        <pc:spChg chg="del">
          <ac:chgData name="Núria Lopez Zafra" userId="54a10d0a-99cd-47a4-94a7-82fc4ded63d8" providerId="ADAL" clId="{603B920B-6067-4CDF-86AE-DFA567C827C2}" dt="2021-06-14T14:24:30.539" v="97" actId="478"/>
          <ac:spMkLst>
            <pc:docMk/>
            <pc:sldMk cId="3258436737" sldId="279"/>
            <ac:spMk id="42" creationId="{58406792-4699-4720-871F-CE6BB04DA278}"/>
          </ac:spMkLst>
        </pc:spChg>
        <pc:spChg chg="del">
          <ac:chgData name="Núria Lopez Zafra" userId="54a10d0a-99cd-47a4-94a7-82fc4ded63d8" providerId="ADAL" clId="{603B920B-6067-4CDF-86AE-DFA567C827C2}" dt="2021-06-14T14:24:30.539" v="97" actId="478"/>
          <ac:spMkLst>
            <pc:docMk/>
            <pc:sldMk cId="3258436737" sldId="279"/>
            <ac:spMk id="43" creationId="{EEB0596F-1C3F-4386-A069-3F30FC276F68}"/>
          </ac:spMkLst>
        </pc:spChg>
        <pc:spChg chg="del">
          <ac:chgData name="Núria Lopez Zafra" userId="54a10d0a-99cd-47a4-94a7-82fc4ded63d8" providerId="ADAL" clId="{603B920B-6067-4CDF-86AE-DFA567C827C2}" dt="2021-06-14T14:24:30.539" v="97" actId="478"/>
          <ac:spMkLst>
            <pc:docMk/>
            <pc:sldMk cId="3258436737" sldId="279"/>
            <ac:spMk id="45" creationId="{69B534DD-FC68-41ED-9041-3914376508C0}"/>
          </ac:spMkLst>
        </pc:spChg>
        <pc:spChg chg="del">
          <ac:chgData name="Núria Lopez Zafra" userId="54a10d0a-99cd-47a4-94a7-82fc4ded63d8" providerId="ADAL" clId="{603B920B-6067-4CDF-86AE-DFA567C827C2}" dt="2021-06-14T14:24:25.052" v="96" actId="478"/>
          <ac:spMkLst>
            <pc:docMk/>
            <pc:sldMk cId="3258436737" sldId="279"/>
            <ac:spMk id="46" creationId="{F65E8398-E4E7-4128-BF8C-361D9BED9B2A}"/>
          </ac:spMkLst>
        </pc:spChg>
        <pc:spChg chg="add mod">
          <ac:chgData name="Núria Lopez Zafra" userId="54a10d0a-99cd-47a4-94a7-82fc4ded63d8" providerId="ADAL" clId="{603B920B-6067-4CDF-86AE-DFA567C827C2}" dt="2021-06-14T14:30:09.770" v="123" actId="1076"/>
          <ac:spMkLst>
            <pc:docMk/>
            <pc:sldMk cId="3258436737" sldId="279"/>
            <ac:spMk id="47" creationId="{FEB12DCC-BE5B-49E2-A319-F995ABFB3EA3}"/>
          </ac:spMkLst>
        </pc:spChg>
        <pc:spChg chg="mod">
          <ac:chgData name="Núria Lopez Zafra" userId="54a10d0a-99cd-47a4-94a7-82fc4ded63d8" providerId="ADAL" clId="{603B920B-6067-4CDF-86AE-DFA567C827C2}" dt="2021-06-14T14:30:09.770" v="123" actId="1076"/>
          <ac:spMkLst>
            <pc:docMk/>
            <pc:sldMk cId="3258436737" sldId="279"/>
            <ac:spMk id="50" creationId="{6819B44D-B723-41C0-B1A5-2653BAB353FD}"/>
          </ac:spMkLst>
        </pc:spChg>
        <pc:spChg chg="del mod">
          <ac:chgData name="Núria Lopez Zafra" userId="54a10d0a-99cd-47a4-94a7-82fc4ded63d8" providerId="ADAL" clId="{603B920B-6067-4CDF-86AE-DFA567C827C2}" dt="2021-06-14T14:28:09.877" v="113" actId="478"/>
          <ac:spMkLst>
            <pc:docMk/>
            <pc:sldMk cId="3258436737" sldId="279"/>
            <ac:spMk id="51" creationId="{579F98B6-C86F-4854-8730-B51F7D859538}"/>
          </ac:spMkLst>
        </pc:spChg>
        <pc:spChg chg="add mod">
          <ac:chgData name="Núria Lopez Zafra" userId="54a10d0a-99cd-47a4-94a7-82fc4ded63d8" providerId="ADAL" clId="{603B920B-6067-4CDF-86AE-DFA567C827C2}" dt="2021-06-14T14:30:09.770" v="123" actId="1076"/>
          <ac:spMkLst>
            <pc:docMk/>
            <pc:sldMk cId="3258436737" sldId="279"/>
            <ac:spMk id="52" creationId="{0FEE1320-EB79-4F97-9659-CA11096893F0}"/>
          </ac:spMkLst>
        </pc:spChg>
        <pc:spChg chg="add mod">
          <ac:chgData name="Núria Lopez Zafra" userId="54a10d0a-99cd-47a4-94a7-82fc4ded63d8" providerId="ADAL" clId="{603B920B-6067-4CDF-86AE-DFA567C827C2}" dt="2021-06-14T14:48:03.040" v="420" actId="14100"/>
          <ac:spMkLst>
            <pc:docMk/>
            <pc:sldMk cId="3258436737" sldId="279"/>
            <ac:spMk id="53" creationId="{140E49BA-587E-425D-83A9-424AC8202507}"/>
          </ac:spMkLst>
        </pc:spChg>
        <pc:picChg chg="del">
          <ac:chgData name="Núria Lopez Zafra" userId="54a10d0a-99cd-47a4-94a7-82fc4ded63d8" providerId="ADAL" clId="{603B920B-6067-4CDF-86AE-DFA567C827C2}" dt="2021-06-14T14:24:18.779" v="94" actId="478"/>
          <ac:picMkLst>
            <pc:docMk/>
            <pc:sldMk cId="3258436737" sldId="279"/>
            <ac:picMk id="35" creationId="{3B5FE91F-382D-418F-B05B-3C5163AC7CD9}"/>
          </ac:picMkLst>
        </pc:picChg>
        <pc:picChg chg="del">
          <ac:chgData name="Núria Lopez Zafra" userId="54a10d0a-99cd-47a4-94a7-82fc4ded63d8" providerId="ADAL" clId="{603B920B-6067-4CDF-86AE-DFA567C827C2}" dt="2021-06-14T14:24:30.539" v="97" actId="478"/>
          <ac:picMkLst>
            <pc:docMk/>
            <pc:sldMk cId="3258436737" sldId="279"/>
            <ac:picMk id="36" creationId="{1F19ACB2-D1ED-4C02-B97A-8039CE1C2286}"/>
          </ac:picMkLst>
        </pc:picChg>
        <pc:picChg chg="del">
          <ac:chgData name="Núria Lopez Zafra" userId="54a10d0a-99cd-47a4-94a7-82fc4ded63d8" providerId="ADAL" clId="{603B920B-6067-4CDF-86AE-DFA567C827C2}" dt="2021-06-14T14:24:30.539" v="97" actId="478"/>
          <ac:picMkLst>
            <pc:docMk/>
            <pc:sldMk cId="3258436737" sldId="279"/>
            <ac:picMk id="37" creationId="{5F406E79-9F1A-4F6D-8736-6DEDD9F61794}"/>
          </ac:picMkLst>
        </pc:picChg>
        <pc:picChg chg="del">
          <ac:chgData name="Núria Lopez Zafra" userId="54a10d0a-99cd-47a4-94a7-82fc4ded63d8" providerId="ADAL" clId="{603B920B-6067-4CDF-86AE-DFA567C827C2}" dt="2021-06-14T14:24:30.539" v="97" actId="478"/>
          <ac:picMkLst>
            <pc:docMk/>
            <pc:sldMk cId="3258436737" sldId="279"/>
            <ac:picMk id="38" creationId="{FCB5ADAB-B5CF-4ABB-8760-965A29F80E29}"/>
          </ac:picMkLst>
        </pc:picChg>
        <pc:picChg chg="del">
          <ac:chgData name="Núria Lopez Zafra" userId="54a10d0a-99cd-47a4-94a7-82fc4ded63d8" providerId="ADAL" clId="{603B920B-6067-4CDF-86AE-DFA567C827C2}" dt="2021-06-14T14:24:30.539" v="97" actId="478"/>
          <ac:picMkLst>
            <pc:docMk/>
            <pc:sldMk cId="3258436737" sldId="279"/>
            <ac:picMk id="39" creationId="{42A3D0F8-E3C1-46E2-B862-55205A0D0838}"/>
          </ac:picMkLst>
        </pc:picChg>
        <pc:picChg chg="add mod">
          <ac:chgData name="Núria Lopez Zafra" userId="54a10d0a-99cd-47a4-94a7-82fc4ded63d8" providerId="ADAL" clId="{603B920B-6067-4CDF-86AE-DFA567C827C2}" dt="2021-06-14T14:30:09.770" v="123" actId="1076"/>
          <ac:picMkLst>
            <pc:docMk/>
            <pc:sldMk cId="3258436737" sldId="279"/>
            <ac:picMk id="44" creationId="{6CCF8F5F-02A3-4BAC-BCF5-F311D6932818}"/>
          </ac:picMkLst>
        </pc:picChg>
        <pc:picChg chg="del">
          <ac:chgData name="Núria Lopez Zafra" userId="54a10d0a-99cd-47a4-94a7-82fc4ded63d8" providerId="ADAL" clId="{603B920B-6067-4CDF-86AE-DFA567C827C2}" dt="2021-06-14T14:24:32.986" v="98" actId="478"/>
          <ac:picMkLst>
            <pc:docMk/>
            <pc:sldMk cId="3258436737" sldId="279"/>
            <ac:picMk id="48" creationId="{1E973A4F-4294-4229-80F6-345991297594}"/>
          </ac:picMkLst>
        </pc:picChg>
        <pc:picChg chg="add mod">
          <ac:chgData name="Núria Lopez Zafra" userId="54a10d0a-99cd-47a4-94a7-82fc4ded63d8" providerId="ADAL" clId="{603B920B-6067-4CDF-86AE-DFA567C827C2}" dt="2021-06-14T14:30:09.770" v="123" actId="1076"/>
          <ac:picMkLst>
            <pc:docMk/>
            <pc:sldMk cId="3258436737" sldId="279"/>
            <ac:picMk id="49" creationId="{15563D83-88D2-4601-916D-4D5B4E9AC31F}"/>
          </ac:picMkLst>
        </pc:picChg>
      </pc:sldChg>
    </pc:docChg>
  </pc:docChgLst>
  <pc:docChgLst>
    <pc:chgData name="Núria Lopez Zafra" userId="54a10d0a-99cd-47a4-94a7-82fc4ded63d8" providerId="ADAL" clId="{7FB2957C-8DBE-430A-8B5B-8A56A14A2517}"/>
    <pc:docChg chg="undo custSel addSld delSld modSld sldOrd modSection">
      <pc:chgData name="Núria Lopez Zafra" userId="54a10d0a-99cd-47a4-94a7-82fc4ded63d8" providerId="ADAL" clId="{7FB2957C-8DBE-430A-8B5B-8A56A14A2517}" dt="2021-06-15T10:48:45.115" v="1648" actId="20577"/>
      <pc:docMkLst>
        <pc:docMk/>
      </pc:docMkLst>
      <pc:sldChg chg="delSp mod">
        <pc:chgData name="Núria Lopez Zafra" userId="54a10d0a-99cd-47a4-94a7-82fc4ded63d8" providerId="ADAL" clId="{7FB2957C-8DBE-430A-8B5B-8A56A14A2517}" dt="2021-06-09T14:17:41.243" v="72" actId="478"/>
        <pc:sldMkLst>
          <pc:docMk/>
          <pc:sldMk cId="3938876460" sldId="270"/>
        </pc:sldMkLst>
        <pc:spChg chg="del">
          <ac:chgData name="Núria Lopez Zafra" userId="54a10d0a-99cd-47a4-94a7-82fc4ded63d8" providerId="ADAL" clId="{7FB2957C-8DBE-430A-8B5B-8A56A14A2517}" dt="2021-06-09T14:17:41.243" v="72" actId="478"/>
          <ac:spMkLst>
            <pc:docMk/>
            <pc:sldMk cId="3938876460" sldId="270"/>
            <ac:spMk id="3" creationId="{4CC075B6-812C-4E2D-BB32-69291FDE1F65}"/>
          </ac:spMkLst>
        </pc:spChg>
        <pc:picChg chg="del">
          <ac:chgData name="Núria Lopez Zafra" userId="54a10d0a-99cd-47a4-94a7-82fc4ded63d8" providerId="ADAL" clId="{7FB2957C-8DBE-430A-8B5B-8A56A14A2517}" dt="2021-06-09T14:17:38.012" v="71" actId="478"/>
          <ac:picMkLst>
            <pc:docMk/>
            <pc:sldMk cId="3938876460" sldId="270"/>
            <ac:picMk id="5" creationId="{DE05B41B-8411-4099-8239-22407F508684}"/>
          </ac:picMkLst>
        </pc:picChg>
      </pc:sldChg>
      <pc:sldChg chg="addSp delSp modSp mod">
        <pc:chgData name="Núria Lopez Zafra" userId="54a10d0a-99cd-47a4-94a7-82fc4ded63d8" providerId="ADAL" clId="{7FB2957C-8DBE-430A-8B5B-8A56A14A2517}" dt="2021-06-15T10:42:58.463" v="1548" actId="171"/>
        <pc:sldMkLst>
          <pc:docMk/>
          <pc:sldMk cId="3952369596" sldId="271"/>
        </pc:sldMkLst>
        <pc:spChg chg="add mod ord">
          <ac:chgData name="Núria Lopez Zafra" userId="54a10d0a-99cd-47a4-94a7-82fc4ded63d8" providerId="ADAL" clId="{7FB2957C-8DBE-430A-8B5B-8A56A14A2517}" dt="2021-06-15T10:42:58.463" v="1548" actId="171"/>
          <ac:spMkLst>
            <pc:docMk/>
            <pc:sldMk cId="3952369596" sldId="271"/>
            <ac:spMk id="2" creationId="{D9BFD099-41EA-4005-87F5-1141362E649E}"/>
          </ac:spMkLst>
        </pc:spChg>
        <pc:spChg chg="del">
          <ac:chgData name="Núria Lopez Zafra" userId="54a10d0a-99cd-47a4-94a7-82fc4ded63d8" providerId="ADAL" clId="{7FB2957C-8DBE-430A-8B5B-8A56A14A2517}" dt="2021-06-09T14:13:23.179" v="43" actId="478"/>
          <ac:spMkLst>
            <pc:docMk/>
            <pc:sldMk cId="3952369596" sldId="271"/>
            <ac:spMk id="2" creationId="{EE69E500-3A6A-4444-AF83-54AC886806B4}"/>
          </ac:spMkLst>
        </pc:spChg>
        <pc:spChg chg="mod">
          <ac:chgData name="Núria Lopez Zafra" userId="54a10d0a-99cd-47a4-94a7-82fc4ded63d8" providerId="ADAL" clId="{7FB2957C-8DBE-430A-8B5B-8A56A14A2517}" dt="2021-06-09T14:15:01.657" v="60" actId="1076"/>
          <ac:spMkLst>
            <pc:docMk/>
            <pc:sldMk cId="3952369596" sldId="271"/>
            <ac:spMk id="3" creationId="{9444B0DC-FBA8-4902-85ED-898D65CED286}"/>
          </ac:spMkLst>
        </pc:spChg>
        <pc:spChg chg="mod">
          <ac:chgData name="Núria Lopez Zafra" userId="54a10d0a-99cd-47a4-94a7-82fc4ded63d8" providerId="ADAL" clId="{7FB2957C-8DBE-430A-8B5B-8A56A14A2517}" dt="2021-06-09T14:15:04.865" v="61" actId="1076"/>
          <ac:spMkLst>
            <pc:docMk/>
            <pc:sldMk cId="3952369596" sldId="271"/>
            <ac:spMk id="4" creationId="{D82FF677-9075-4AFA-A520-C6E0E213A607}"/>
          </ac:spMkLst>
        </pc:spChg>
        <pc:spChg chg="del mod">
          <ac:chgData name="Núria Lopez Zafra" userId="54a10d0a-99cd-47a4-94a7-82fc4ded63d8" providerId="ADAL" clId="{7FB2957C-8DBE-430A-8B5B-8A56A14A2517}" dt="2021-06-09T14:12:38.459" v="33" actId="478"/>
          <ac:spMkLst>
            <pc:docMk/>
            <pc:sldMk cId="3952369596" sldId="271"/>
            <ac:spMk id="5" creationId="{24FA0B6C-5068-42F6-AF00-CB8F6F6E353B}"/>
          </ac:spMkLst>
        </pc:spChg>
        <pc:spChg chg="mod">
          <ac:chgData name="Núria Lopez Zafra" userId="54a10d0a-99cd-47a4-94a7-82fc4ded63d8" providerId="ADAL" clId="{7FB2957C-8DBE-430A-8B5B-8A56A14A2517}" dt="2021-06-09T14:15:01.657" v="60" actId="1076"/>
          <ac:spMkLst>
            <pc:docMk/>
            <pc:sldMk cId="3952369596" sldId="271"/>
            <ac:spMk id="6" creationId="{AB7660D9-8ADE-4DF6-A7FA-2ECE00BEF049}"/>
          </ac:spMkLst>
        </pc:spChg>
        <pc:spChg chg="mod">
          <ac:chgData name="Núria Lopez Zafra" userId="54a10d0a-99cd-47a4-94a7-82fc4ded63d8" providerId="ADAL" clId="{7FB2957C-8DBE-430A-8B5B-8A56A14A2517}" dt="2021-06-14T10:38:20.024" v="433" actId="1076"/>
          <ac:spMkLst>
            <pc:docMk/>
            <pc:sldMk cId="3952369596" sldId="271"/>
            <ac:spMk id="7" creationId="{AEDE2C04-5B51-471C-8F1C-96955392E10D}"/>
          </ac:spMkLst>
        </pc:spChg>
        <pc:spChg chg="mod">
          <ac:chgData name="Núria Lopez Zafra" userId="54a10d0a-99cd-47a4-94a7-82fc4ded63d8" providerId="ADAL" clId="{7FB2957C-8DBE-430A-8B5B-8A56A14A2517}" dt="2021-06-09T14:15:14.257" v="62" actId="1076"/>
          <ac:spMkLst>
            <pc:docMk/>
            <pc:sldMk cId="3952369596" sldId="271"/>
            <ac:spMk id="8" creationId="{F828F047-1DC2-4894-8F95-2A27FBF555D5}"/>
          </ac:spMkLst>
        </pc:spChg>
        <pc:spChg chg="del">
          <ac:chgData name="Núria Lopez Zafra" userId="54a10d0a-99cd-47a4-94a7-82fc4ded63d8" providerId="ADAL" clId="{7FB2957C-8DBE-430A-8B5B-8A56A14A2517}" dt="2021-06-09T14:09:54.237" v="3" actId="478"/>
          <ac:spMkLst>
            <pc:docMk/>
            <pc:sldMk cId="3952369596" sldId="271"/>
            <ac:spMk id="9" creationId="{9CF6B59A-8FA8-4A35-9579-C4E0EA1EF337}"/>
          </ac:spMkLst>
        </pc:spChg>
        <pc:spChg chg="mod">
          <ac:chgData name="Núria Lopez Zafra" userId="54a10d0a-99cd-47a4-94a7-82fc4ded63d8" providerId="ADAL" clId="{7FB2957C-8DBE-430A-8B5B-8A56A14A2517}" dt="2021-06-14T10:34:07.927" v="368" actId="1076"/>
          <ac:spMkLst>
            <pc:docMk/>
            <pc:sldMk cId="3952369596" sldId="271"/>
            <ac:spMk id="10" creationId="{5D96418C-5DF8-47A8-9807-874DCE12D044}"/>
          </ac:spMkLst>
        </pc:spChg>
        <pc:spChg chg="add mod ord">
          <ac:chgData name="Núria Lopez Zafra" userId="54a10d0a-99cd-47a4-94a7-82fc4ded63d8" providerId="ADAL" clId="{7FB2957C-8DBE-430A-8B5B-8A56A14A2517}" dt="2021-06-14T10:34:02.663" v="367" actId="1076"/>
          <ac:spMkLst>
            <pc:docMk/>
            <pc:sldMk cId="3952369596" sldId="271"/>
            <ac:spMk id="11" creationId="{AB33FA79-AAD1-46B7-8F5D-4A51DC9E8FE1}"/>
          </ac:spMkLst>
        </pc:spChg>
        <pc:spChg chg="add mod">
          <ac:chgData name="Núria Lopez Zafra" userId="54a10d0a-99cd-47a4-94a7-82fc4ded63d8" providerId="ADAL" clId="{7FB2957C-8DBE-430A-8B5B-8A56A14A2517}" dt="2021-06-09T14:15:14.257" v="62" actId="1076"/>
          <ac:spMkLst>
            <pc:docMk/>
            <pc:sldMk cId="3952369596" sldId="271"/>
            <ac:spMk id="13" creationId="{763AD823-B3F4-4FFA-ACDB-7C0D2F6EC891}"/>
          </ac:spMkLst>
        </pc:spChg>
        <pc:spChg chg="add mod">
          <ac:chgData name="Núria Lopez Zafra" userId="54a10d0a-99cd-47a4-94a7-82fc4ded63d8" providerId="ADAL" clId="{7FB2957C-8DBE-430A-8B5B-8A56A14A2517}" dt="2021-06-09T14:15:14.257" v="62" actId="1076"/>
          <ac:spMkLst>
            <pc:docMk/>
            <pc:sldMk cId="3952369596" sldId="271"/>
            <ac:spMk id="17" creationId="{978F2C4D-7FB2-48E0-A2F8-9E1D22C18B6D}"/>
          </ac:spMkLst>
        </pc:spChg>
        <pc:spChg chg="add mod">
          <ac:chgData name="Núria Lopez Zafra" userId="54a10d0a-99cd-47a4-94a7-82fc4ded63d8" providerId="ADAL" clId="{7FB2957C-8DBE-430A-8B5B-8A56A14A2517}" dt="2021-06-14T10:38:27.593" v="434" actId="1076"/>
          <ac:spMkLst>
            <pc:docMk/>
            <pc:sldMk cId="3952369596" sldId="271"/>
            <ac:spMk id="18" creationId="{960EF4BF-AEAB-4963-8989-D0D7D0D79530}"/>
          </ac:spMkLst>
        </pc:spChg>
        <pc:spChg chg="add mod">
          <ac:chgData name="Núria Lopez Zafra" userId="54a10d0a-99cd-47a4-94a7-82fc4ded63d8" providerId="ADAL" clId="{7FB2957C-8DBE-430A-8B5B-8A56A14A2517}" dt="2021-06-09T14:15:14.257" v="62" actId="1076"/>
          <ac:spMkLst>
            <pc:docMk/>
            <pc:sldMk cId="3952369596" sldId="271"/>
            <ac:spMk id="19" creationId="{B30436BF-64C2-4EDC-B911-E3335B7666D2}"/>
          </ac:spMkLst>
        </pc:spChg>
        <pc:spChg chg="add mod">
          <ac:chgData name="Núria Lopez Zafra" userId="54a10d0a-99cd-47a4-94a7-82fc4ded63d8" providerId="ADAL" clId="{7FB2957C-8DBE-430A-8B5B-8A56A14A2517}" dt="2021-06-14T10:34:07.927" v="368" actId="1076"/>
          <ac:spMkLst>
            <pc:docMk/>
            <pc:sldMk cId="3952369596" sldId="271"/>
            <ac:spMk id="21" creationId="{FFFFA8E7-308C-4F3C-8683-9702F803F332}"/>
          </ac:spMkLst>
        </pc:spChg>
        <pc:picChg chg="add mod">
          <ac:chgData name="Núria Lopez Zafra" userId="54a10d0a-99cd-47a4-94a7-82fc4ded63d8" providerId="ADAL" clId="{7FB2957C-8DBE-430A-8B5B-8A56A14A2517}" dt="2021-06-09T14:15:14.257" v="62" actId="1076"/>
          <ac:picMkLst>
            <pc:docMk/>
            <pc:sldMk cId="3952369596" sldId="271"/>
            <ac:picMk id="12" creationId="{1F6872D5-BE57-46EB-A282-4A870E516EF4}"/>
          </ac:picMkLst>
        </pc:picChg>
        <pc:picChg chg="del mod">
          <ac:chgData name="Núria Lopez Zafra" userId="54a10d0a-99cd-47a4-94a7-82fc4ded63d8" providerId="ADAL" clId="{7FB2957C-8DBE-430A-8B5B-8A56A14A2517}" dt="2021-06-09T14:12:55.275" v="37" actId="478"/>
          <ac:picMkLst>
            <pc:docMk/>
            <pc:sldMk cId="3952369596" sldId="271"/>
            <ac:picMk id="14" creationId="{C1E3EAE3-CB18-4671-A65D-4EA2AC1FF0A9}"/>
          </ac:picMkLst>
        </pc:picChg>
        <pc:picChg chg="add mod">
          <ac:chgData name="Núria Lopez Zafra" userId="54a10d0a-99cd-47a4-94a7-82fc4ded63d8" providerId="ADAL" clId="{7FB2957C-8DBE-430A-8B5B-8A56A14A2517}" dt="2021-06-09T14:15:14.257" v="62" actId="1076"/>
          <ac:picMkLst>
            <pc:docMk/>
            <pc:sldMk cId="3952369596" sldId="271"/>
            <ac:picMk id="15" creationId="{5C2157D6-22D1-4A0D-A8CC-726EB9381CD2}"/>
          </ac:picMkLst>
        </pc:picChg>
        <pc:picChg chg="add mod">
          <ac:chgData name="Núria Lopez Zafra" userId="54a10d0a-99cd-47a4-94a7-82fc4ded63d8" providerId="ADAL" clId="{7FB2957C-8DBE-430A-8B5B-8A56A14A2517}" dt="2021-06-09T14:15:14.257" v="62" actId="1076"/>
          <ac:picMkLst>
            <pc:docMk/>
            <pc:sldMk cId="3952369596" sldId="271"/>
            <ac:picMk id="16" creationId="{026319A6-C31A-47CF-848A-A9A38A0FB2C0}"/>
          </ac:picMkLst>
        </pc:picChg>
        <pc:picChg chg="add mod">
          <ac:chgData name="Núria Lopez Zafra" userId="54a10d0a-99cd-47a4-94a7-82fc4ded63d8" providerId="ADAL" clId="{7FB2957C-8DBE-430A-8B5B-8A56A14A2517}" dt="2021-06-14T10:38:27.593" v="434" actId="1076"/>
          <ac:picMkLst>
            <pc:docMk/>
            <pc:sldMk cId="3952369596" sldId="271"/>
            <ac:picMk id="20" creationId="{10AA4CBC-7FDC-4374-B652-BDC425CFD7E5}"/>
          </ac:picMkLst>
        </pc:picChg>
      </pc:sldChg>
      <pc:sldChg chg="modSp mod">
        <pc:chgData name="Núria Lopez Zafra" userId="54a10d0a-99cd-47a4-94a7-82fc4ded63d8" providerId="ADAL" clId="{7FB2957C-8DBE-430A-8B5B-8A56A14A2517}" dt="2021-06-15T10:48:45.115" v="1648" actId="20577"/>
        <pc:sldMkLst>
          <pc:docMk/>
          <pc:sldMk cId="1055592385" sldId="272"/>
        </pc:sldMkLst>
        <pc:spChg chg="mod">
          <ac:chgData name="Núria Lopez Zafra" userId="54a10d0a-99cd-47a4-94a7-82fc4ded63d8" providerId="ADAL" clId="{7FB2957C-8DBE-430A-8B5B-8A56A14A2517}" dt="2021-06-15T10:48:45.115" v="1648" actId="20577"/>
          <ac:spMkLst>
            <pc:docMk/>
            <pc:sldMk cId="1055592385" sldId="272"/>
            <ac:spMk id="4" creationId="{E82249C7-9A91-47E2-8268-3832E19BC16A}"/>
          </ac:spMkLst>
        </pc:spChg>
        <pc:spChg chg="mod">
          <ac:chgData name="Núria Lopez Zafra" userId="54a10d0a-99cd-47a4-94a7-82fc4ded63d8" providerId="ADAL" clId="{7FB2957C-8DBE-430A-8B5B-8A56A14A2517}" dt="2021-06-14T10:36:27.279" v="404" actId="255"/>
          <ac:spMkLst>
            <pc:docMk/>
            <pc:sldMk cId="1055592385" sldId="272"/>
            <ac:spMk id="5" creationId="{EB4CE08D-4055-412A-BDF6-2ABD639ACBD9}"/>
          </ac:spMkLst>
        </pc:spChg>
      </pc:sldChg>
      <pc:sldChg chg="modSp mod">
        <pc:chgData name="Núria Lopez Zafra" userId="54a10d0a-99cd-47a4-94a7-82fc4ded63d8" providerId="ADAL" clId="{7FB2957C-8DBE-430A-8B5B-8A56A14A2517}" dt="2021-06-14T10:39:19.848" v="435" actId="1076"/>
        <pc:sldMkLst>
          <pc:docMk/>
          <pc:sldMk cId="1551643316" sldId="273"/>
        </pc:sldMkLst>
        <pc:picChg chg="mod">
          <ac:chgData name="Núria Lopez Zafra" userId="54a10d0a-99cd-47a4-94a7-82fc4ded63d8" providerId="ADAL" clId="{7FB2957C-8DBE-430A-8B5B-8A56A14A2517}" dt="2021-06-14T10:39:19.848" v="435" actId="1076"/>
          <ac:picMkLst>
            <pc:docMk/>
            <pc:sldMk cId="1551643316" sldId="273"/>
            <ac:picMk id="4" creationId="{EDB109B8-7A89-4B84-8502-57C0702651F9}"/>
          </ac:picMkLst>
        </pc:picChg>
      </pc:sldChg>
      <pc:sldChg chg="del">
        <pc:chgData name="Núria Lopez Zafra" userId="54a10d0a-99cd-47a4-94a7-82fc4ded63d8" providerId="ADAL" clId="{7FB2957C-8DBE-430A-8B5B-8A56A14A2517}" dt="2021-05-20T11:09:29.214" v="0" actId="2696"/>
        <pc:sldMkLst>
          <pc:docMk/>
          <pc:sldMk cId="3445625357" sldId="274"/>
        </pc:sldMkLst>
      </pc:sldChg>
      <pc:sldChg chg="delSp modSp mod ord">
        <pc:chgData name="Núria Lopez Zafra" userId="54a10d0a-99cd-47a4-94a7-82fc4ded63d8" providerId="ADAL" clId="{7FB2957C-8DBE-430A-8B5B-8A56A14A2517}" dt="2021-06-15T10:48:19.980" v="1646" actId="1076"/>
        <pc:sldMkLst>
          <pc:docMk/>
          <pc:sldMk cId="3089572548" sldId="275"/>
        </pc:sldMkLst>
        <pc:spChg chg="mod">
          <ac:chgData name="Núria Lopez Zafra" userId="54a10d0a-99cd-47a4-94a7-82fc4ded63d8" providerId="ADAL" clId="{7FB2957C-8DBE-430A-8B5B-8A56A14A2517}" dt="2021-06-15T10:48:19.980" v="1646" actId="1076"/>
          <ac:spMkLst>
            <pc:docMk/>
            <pc:sldMk cId="3089572548" sldId="275"/>
            <ac:spMk id="12" creationId="{D5DC44A2-B7FA-4E49-B884-9B09553A97C7}"/>
          </ac:spMkLst>
        </pc:spChg>
        <pc:spChg chg="mod">
          <ac:chgData name="Núria Lopez Zafra" userId="54a10d0a-99cd-47a4-94a7-82fc4ded63d8" providerId="ADAL" clId="{7FB2957C-8DBE-430A-8B5B-8A56A14A2517}" dt="2021-06-15T10:47:21.684" v="1641" actId="1076"/>
          <ac:spMkLst>
            <pc:docMk/>
            <pc:sldMk cId="3089572548" sldId="275"/>
            <ac:spMk id="14" creationId="{C162BECC-D968-48CB-88FD-13373D58A460}"/>
          </ac:spMkLst>
        </pc:spChg>
        <pc:spChg chg="del">
          <ac:chgData name="Núria Lopez Zafra" userId="54a10d0a-99cd-47a4-94a7-82fc4ded63d8" providerId="ADAL" clId="{7FB2957C-8DBE-430A-8B5B-8A56A14A2517}" dt="2021-06-09T14:16:50.443" v="70" actId="478"/>
          <ac:spMkLst>
            <pc:docMk/>
            <pc:sldMk cId="3089572548" sldId="275"/>
            <ac:spMk id="35" creationId="{5F74E0B3-C2B9-4371-A72F-93AA73570DED}"/>
          </ac:spMkLst>
        </pc:spChg>
      </pc:sldChg>
      <pc:sldChg chg="addSp delSp modSp new mod ord">
        <pc:chgData name="Núria Lopez Zafra" userId="54a10d0a-99cd-47a4-94a7-82fc4ded63d8" providerId="ADAL" clId="{7FB2957C-8DBE-430A-8B5B-8A56A14A2517}" dt="2021-06-14T12:04:12.202" v="1533" actId="113"/>
        <pc:sldMkLst>
          <pc:docMk/>
          <pc:sldMk cId="744305860" sldId="277"/>
        </pc:sldMkLst>
        <pc:spChg chg="add del mod">
          <ac:chgData name="Núria Lopez Zafra" userId="54a10d0a-99cd-47a4-94a7-82fc4ded63d8" providerId="ADAL" clId="{7FB2957C-8DBE-430A-8B5B-8A56A14A2517}" dt="2021-06-09T14:20:33.901" v="75" actId="478"/>
          <ac:spMkLst>
            <pc:docMk/>
            <pc:sldMk cId="744305860" sldId="277"/>
            <ac:spMk id="2" creationId="{4063BF8A-3AB8-4B2C-B0FE-57B74A65CB85}"/>
          </ac:spMkLst>
        </pc:spChg>
        <pc:spChg chg="add del mod">
          <ac:chgData name="Núria Lopez Zafra" userId="54a10d0a-99cd-47a4-94a7-82fc4ded63d8" providerId="ADAL" clId="{7FB2957C-8DBE-430A-8B5B-8A56A14A2517}" dt="2021-06-09T14:50:15.663" v="172" actId="478"/>
          <ac:spMkLst>
            <pc:docMk/>
            <pc:sldMk cId="744305860" sldId="277"/>
            <ac:spMk id="3" creationId="{99F9013E-CBED-45A3-8ACD-D0E38443350E}"/>
          </ac:spMkLst>
        </pc:spChg>
        <pc:spChg chg="add del mod">
          <ac:chgData name="Núria Lopez Zafra" userId="54a10d0a-99cd-47a4-94a7-82fc4ded63d8" providerId="ADAL" clId="{7FB2957C-8DBE-430A-8B5B-8A56A14A2517}" dt="2021-06-14T11:50:57.936" v="911" actId="478"/>
          <ac:spMkLst>
            <pc:docMk/>
            <pc:sldMk cId="744305860" sldId="277"/>
            <ac:spMk id="4" creationId="{05830260-3799-4979-BDB8-077DE3BA2187}"/>
          </ac:spMkLst>
        </pc:spChg>
        <pc:spChg chg="add mod">
          <ac:chgData name="Núria Lopez Zafra" userId="54a10d0a-99cd-47a4-94a7-82fc4ded63d8" providerId="ADAL" clId="{7FB2957C-8DBE-430A-8B5B-8A56A14A2517}" dt="2021-06-14T11:59:08.091" v="1218" actId="1076"/>
          <ac:spMkLst>
            <pc:docMk/>
            <pc:sldMk cId="744305860" sldId="277"/>
            <ac:spMk id="5" creationId="{45FA9C07-24ED-4C2D-BA7F-020996342F6C}"/>
          </ac:spMkLst>
        </pc:spChg>
        <pc:spChg chg="add del mod">
          <ac:chgData name="Núria Lopez Zafra" userId="54a10d0a-99cd-47a4-94a7-82fc4ded63d8" providerId="ADAL" clId="{7FB2957C-8DBE-430A-8B5B-8A56A14A2517}" dt="2021-06-09T14:21:04.717" v="109" actId="478"/>
          <ac:spMkLst>
            <pc:docMk/>
            <pc:sldMk cId="744305860" sldId="277"/>
            <ac:spMk id="7" creationId="{65CC3E18-CA8F-4786-8532-39A1BF6E8520}"/>
          </ac:spMkLst>
        </pc:spChg>
        <pc:spChg chg="add del mod">
          <ac:chgData name="Núria Lopez Zafra" userId="54a10d0a-99cd-47a4-94a7-82fc4ded63d8" providerId="ADAL" clId="{7FB2957C-8DBE-430A-8B5B-8A56A14A2517}" dt="2021-06-09T14:21:04.717" v="109" actId="478"/>
          <ac:spMkLst>
            <pc:docMk/>
            <pc:sldMk cId="744305860" sldId="277"/>
            <ac:spMk id="10" creationId="{E004A871-9FCD-4128-BCBC-693A427DA70F}"/>
          </ac:spMkLst>
        </pc:spChg>
        <pc:spChg chg="add del mod">
          <ac:chgData name="Núria Lopez Zafra" userId="54a10d0a-99cd-47a4-94a7-82fc4ded63d8" providerId="ADAL" clId="{7FB2957C-8DBE-430A-8B5B-8A56A14A2517}" dt="2021-06-09T14:21:04.717" v="109" actId="478"/>
          <ac:spMkLst>
            <pc:docMk/>
            <pc:sldMk cId="744305860" sldId="277"/>
            <ac:spMk id="11" creationId="{4464716C-B40E-4899-BF73-0A39D65C879D}"/>
          </ac:spMkLst>
        </pc:spChg>
        <pc:spChg chg="add del mod">
          <ac:chgData name="Núria Lopez Zafra" userId="54a10d0a-99cd-47a4-94a7-82fc4ded63d8" providerId="ADAL" clId="{7FB2957C-8DBE-430A-8B5B-8A56A14A2517}" dt="2021-06-09T14:21:04.717" v="109" actId="478"/>
          <ac:spMkLst>
            <pc:docMk/>
            <pc:sldMk cId="744305860" sldId="277"/>
            <ac:spMk id="12" creationId="{776E9AE5-F619-4441-819C-D0F32BF0C861}"/>
          </ac:spMkLst>
        </pc:spChg>
        <pc:spChg chg="add del mod">
          <ac:chgData name="Núria Lopez Zafra" userId="54a10d0a-99cd-47a4-94a7-82fc4ded63d8" providerId="ADAL" clId="{7FB2957C-8DBE-430A-8B5B-8A56A14A2517}" dt="2021-06-14T11:50:57.936" v="911" actId="478"/>
          <ac:spMkLst>
            <pc:docMk/>
            <pc:sldMk cId="744305860" sldId="277"/>
            <ac:spMk id="16" creationId="{65271833-4DF6-448F-8D9A-9957D9AB493B}"/>
          </ac:spMkLst>
        </pc:spChg>
        <pc:spChg chg="add del mod">
          <ac:chgData name="Núria Lopez Zafra" userId="54a10d0a-99cd-47a4-94a7-82fc4ded63d8" providerId="ADAL" clId="{7FB2957C-8DBE-430A-8B5B-8A56A14A2517}" dt="2021-06-14T11:50:54.885" v="910" actId="478"/>
          <ac:spMkLst>
            <pc:docMk/>
            <pc:sldMk cId="744305860" sldId="277"/>
            <ac:spMk id="17" creationId="{85ADF292-70F6-4F05-BF0D-0F7F595629C1}"/>
          </ac:spMkLst>
        </pc:spChg>
        <pc:spChg chg="add del mod">
          <ac:chgData name="Núria Lopez Zafra" userId="54a10d0a-99cd-47a4-94a7-82fc4ded63d8" providerId="ADAL" clId="{7FB2957C-8DBE-430A-8B5B-8A56A14A2517}" dt="2021-06-14T11:59:11.189" v="1219" actId="478"/>
          <ac:spMkLst>
            <pc:docMk/>
            <pc:sldMk cId="744305860" sldId="277"/>
            <ac:spMk id="18" creationId="{D4FBF0A3-6DE0-4E5B-B9AC-49B68FF28279}"/>
          </ac:spMkLst>
        </pc:spChg>
        <pc:spChg chg="add del mod ord">
          <ac:chgData name="Núria Lopez Zafra" userId="54a10d0a-99cd-47a4-94a7-82fc4ded63d8" providerId="ADAL" clId="{7FB2957C-8DBE-430A-8B5B-8A56A14A2517}" dt="2021-06-14T11:50:57.936" v="911" actId="478"/>
          <ac:spMkLst>
            <pc:docMk/>
            <pc:sldMk cId="744305860" sldId="277"/>
            <ac:spMk id="19" creationId="{4F08FCBD-98DA-497D-B282-E3C53D1B3FCF}"/>
          </ac:spMkLst>
        </pc:spChg>
        <pc:spChg chg="add del mod">
          <ac:chgData name="Núria Lopez Zafra" userId="54a10d0a-99cd-47a4-94a7-82fc4ded63d8" providerId="ADAL" clId="{7FB2957C-8DBE-430A-8B5B-8A56A14A2517}" dt="2021-06-14T11:50:57.936" v="911" actId="478"/>
          <ac:spMkLst>
            <pc:docMk/>
            <pc:sldMk cId="744305860" sldId="277"/>
            <ac:spMk id="20" creationId="{FAA978F7-40D0-466F-AA3F-C7343522BD8E}"/>
          </ac:spMkLst>
        </pc:spChg>
        <pc:spChg chg="add mod">
          <ac:chgData name="Núria Lopez Zafra" userId="54a10d0a-99cd-47a4-94a7-82fc4ded63d8" providerId="ADAL" clId="{7FB2957C-8DBE-430A-8B5B-8A56A14A2517}" dt="2021-06-14T12:03:12.803" v="1501" actId="1076"/>
          <ac:spMkLst>
            <pc:docMk/>
            <pc:sldMk cId="744305860" sldId="277"/>
            <ac:spMk id="21" creationId="{D38C8989-C182-4303-B920-0A01EFEBEB5E}"/>
          </ac:spMkLst>
        </pc:spChg>
        <pc:spChg chg="add del mod">
          <ac:chgData name="Núria Lopez Zafra" userId="54a10d0a-99cd-47a4-94a7-82fc4ded63d8" providerId="ADAL" clId="{7FB2957C-8DBE-430A-8B5B-8A56A14A2517}" dt="2021-06-14T11:50:57.936" v="911" actId="478"/>
          <ac:spMkLst>
            <pc:docMk/>
            <pc:sldMk cId="744305860" sldId="277"/>
            <ac:spMk id="22" creationId="{295DB50D-7BD7-4E5E-8CC7-3AB8C34E6E8B}"/>
          </ac:spMkLst>
        </pc:spChg>
        <pc:spChg chg="add del mod">
          <ac:chgData name="Núria Lopez Zafra" userId="54a10d0a-99cd-47a4-94a7-82fc4ded63d8" providerId="ADAL" clId="{7FB2957C-8DBE-430A-8B5B-8A56A14A2517}" dt="2021-06-14T11:50:57.936" v="911" actId="478"/>
          <ac:spMkLst>
            <pc:docMk/>
            <pc:sldMk cId="744305860" sldId="277"/>
            <ac:spMk id="23" creationId="{C4013184-0FC1-4B26-97A0-8C8200BE9485}"/>
          </ac:spMkLst>
        </pc:spChg>
        <pc:spChg chg="add del mod">
          <ac:chgData name="Núria Lopez Zafra" userId="54a10d0a-99cd-47a4-94a7-82fc4ded63d8" providerId="ADAL" clId="{7FB2957C-8DBE-430A-8B5B-8A56A14A2517}" dt="2021-06-09T14:53:32.334" v="227" actId="478"/>
          <ac:spMkLst>
            <pc:docMk/>
            <pc:sldMk cId="744305860" sldId="277"/>
            <ac:spMk id="24" creationId="{F441C0D2-4749-46F4-B898-056FA81C3483}"/>
          </ac:spMkLst>
        </pc:spChg>
        <pc:spChg chg="add del mod">
          <ac:chgData name="Núria Lopez Zafra" userId="54a10d0a-99cd-47a4-94a7-82fc4ded63d8" providerId="ADAL" clId="{7FB2957C-8DBE-430A-8B5B-8A56A14A2517}" dt="2021-06-09T14:53:32.334" v="227" actId="478"/>
          <ac:spMkLst>
            <pc:docMk/>
            <pc:sldMk cId="744305860" sldId="277"/>
            <ac:spMk id="25" creationId="{8A518D58-DD22-409A-8D15-9A7BEA057576}"/>
          </ac:spMkLst>
        </pc:spChg>
        <pc:spChg chg="add del mod">
          <ac:chgData name="Núria Lopez Zafra" userId="54a10d0a-99cd-47a4-94a7-82fc4ded63d8" providerId="ADAL" clId="{7FB2957C-8DBE-430A-8B5B-8A56A14A2517}" dt="2021-06-09T14:52:39.838" v="218" actId="478"/>
          <ac:spMkLst>
            <pc:docMk/>
            <pc:sldMk cId="744305860" sldId="277"/>
            <ac:spMk id="26" creationId="{68896C3F-D953-471B-8D19-8ACE00F6117E}"/>
          </ac:spMkLst>
        </pc:spChg>
        <pc:spChg chg="add del mod">
          <ac:chgData name="Núria Lopez Zafra" userId="54a10d0a-99cd-47a4-94a7-82fc4ded63d8" providerId="ADAL" clId="{7FB2957C-8DBE-430A-8B5B-8A56A14A2517}" dt="2021-06-09T14:52:39.838" v="218" actId="478"/>
          <ac:spMkLst>
            <pc:docMk/>
            <pc:sldMk cId="744305860" sldId="277"/>
            <ac:spMk id="27" creationId="{F503AD81-3D01-4951-8ED5-260AA182E6D0}"/>
          </ac:spMkLst>
        </pc:spChg>
        <pc:spChg chg="add del mod">
          <ac:chgData name="Núria Lopez Zafra" userId="54a10d0a-99cd-47a4-94a7-82fc4ded63d8" providerId="ADAL" clId="{7FB2957C-8DBE-430A-8B5B-8A56A14A2517}" dt="2021-06-14T11:50:57.936" v="911" actId="478"/>
          <ac:spMkLst>
            <pc:docMk/>
            <pc:sldMk cId="744305860" sldId="277"/>
            <ac:spMk id="28" creationId="{2DEA52A9-83F1-4F9F-BF30-C7AB076C1771}"/>
          </ac:spMkLst>
        </pc:spChg>
        <pc:spChg chg="add del mod">
          <ac:chgData name="Núria Lopez Zafra" userId="54a10d0a-99cd-47a4-94a7-82fc4ded63d8" providerId="ADAL" clId="{7FB2957C-8DBE-430A-8B5B-8A56A14A2517}" dt="2021-06-14T11:51:00.516" v="912" actId="478"/>
          <ac:spMkLst>
            <pc:docMk/>
            <pc:sldMk cId="744305860" sldId="277"/>
            <ac:spMk id="29" creationId="{0C7795DA-6ECE-4153-B538-6483901E43B6}"/>
          </ac:spMkLst>
        </pc:spChg>
        <pc:spChg chg="add del mod">
          <ac:chgData name="Núria Lopez Zafra" userId="54a10d0a-99cd-47a4-94a7-82fc4ded63d8" providerId="ADAL" clId="{7FB2957C-8DBE-430A-8B5B-8A56A14A2517}" dt="2021-06-14T11:50:57.936" v="911" actId="478"/>
          <ac:spMkLst>
            <pc:docMk/>
            <pc:sldMk cId="744305860" sldId="277"/>
            <ac:spMk id="30" creationId="{574C8CCA-8E4B-412F-A0BE-36363F585EFB}"/>
          </ac:spMkLst>
        </pc:spChg>
        <pc:spChg chg="add del mod">
          <ac:chgData name="Núria Lopez Zafra" userId="54a10d0a-99cd-47a4-94a7-82fc4ded63d8" providerId="ADAL" clId="{7FB2957C-8DBE-430A-8B5B-8A56A14A2517}" dt="2021-06-14T11:51:00.516" v="912" actId="478"/>
          <ac:spMkLst>
            <pc:docMk/>
            <pc:sldMk cId="744305860" sldId="277"/>
            <ac:spMk id="31" creationId="{519181FC-E061-45CB-8229-BA48BBEA7C3F}"/>
          </ac:spMkLst>
        </pc:spChg>
        <pc:spChg chg="add del mod">
          <ac:chgData name="Núria Lopez Zafra" userId="54a10d0a-99cd-47a4-94a7-82fc4ded63d8" providerId="ADAL" clId="{7FB2957C-8DBE-430A-8B5B-8A56A14A2517}" dt="2021-06-14T11:50:57.936" v="911" actId="478"/>
          <ac:spMkLst>
            <pc:docMk/>
            <pc:sldMk cId="744305860" sldId="277"/>
            <ac:spMk id="32" creationId="{3D369E5A-1E67-4BC6-8AB2-107258CDA106}"/>
          </ac:spMkLst>
        </pc:spChg>
        <pc:spChg chg="add del mod">
          <ac:chgData name="Núria Lopez Zafra" userId="54a10d0a-99cd-47a4-94a7-82fc4ded63d8" providerId="ADAL" clId="{7FB2957C-8DBE-430A-8B5B-8A56A14A2517}" dt="2021-06-14T11:50:57.936" v="911" actId="478"/>
          <ac:spMkLst>
            <pc:docMk/>
            <pc:sldMk cId="744305860" sldId="277"/>
            <ac:spMk id="33" creationId="{C482EA50-8D77-47DD-AA9F-811796CC8F80}"/>
          </ac:spMkLst>
        </pc:spChg>
        <pc:spChg chg="add del mod">
          <ac:chgData name="Núria Lopez Zafra" userId="54a10d0a-99cd-47a4-94a7-82fc4ded63d8" providerId="ADAL" clId="{7FB2957C-8DBE-430A-8B5B-8A56A14A2517}" dt="2021-06-14T11:52:53.779" v="925" actId="478"/>
          <ac:spMkLst>
            <pc:docMk/>
            <pc:sldMk cId="744305860" sldId="277"/>
            <ac:spMk id="34" creationId="{D371BF35-4990-4E95-A334-D59959D6FE07}"/>
          </ac:spMkLst>
        </pc:spChg>
        <pc:spChg chg="add mod">
          <ac:chgData name="Núria Lopez Zafra" userId="54a10d0a-99cd-47a4-94a7-82fc4ded63d8" providerId="ADAL" clId="{7FB2957C-8DBE-430A-8B5B-8A56A14A2517}" dt="2021-06-14T11:59:43.514" v="1225" actId="1076"/>
          <ac:spMkLst>
            <pc:docMk/>
            <pc:sldMk cId="744305860" sldId="277"/>
            <ac:spMk id="40" creationId="{B9C684B3-0D52-4225-8C10-45B0B93219A2}"/>
          </ac:spMkLst>
        </pc:spChg>
        <pc:spChg chg="add mod">
          <ac:chgData name="Núria Lopez Zafra" userId="54a10d0a-99cd-47a4-94a7-82fc4ded63d8" providerId="ADAL" clId="{7FB2957C-8DBE-430A-8B5B-8A56A14A2517}" dt="2021-06-14T11:52:40.450" v="918" actId="1076"/>
          <ac:spMkLst>
            <pc:docMk/>
            <pc:sldMk cId="744305860" sldId="277"/>
            <ac:spMk id="41" creationId="{519A2514-3E7A-42F7-A11E-E8673993B8FA}"/>
          </ac:spMkLst>
        </pc:spChg>
        <pc:spChg chg="add mod">
          <ac:chgData name="Núria Lopez Zafra" userId="54a10d0a-99cd-47a4-94a7-82fc4ded63d8" providerId="ADAL" clId="{7FB2957C-8DBE-430A-8B5B-8A56A14A2517}" dt="2021-06-09T15:04:41.772" v="298" actId="255"/>
          <ac:spMkLst>
            <pc:docMk/>
            <pc:sldMk cId="744305860" sldId="277"/>
            <ac:spMk id="42" creationId="{58406792-4699-4720-871F-CE6BB04DA278}"/>
          </ac:spMkLst>
        </pc:spChg>
        <pc:spChg chg="add mod">
          <ac:chgData name="Núria Lopez Zafra" userId="54a10d0a-99cd-47a4-94a7-82fc4ded63d8" providerId="ADAL" clId="{7FB2957C-8DBE-430A-8B5B-8A56A14A2517}" dt="2021-06-09T15:04:41.772" v="298" actId="255"/>
          <ac:spMkLst>
            <pc:docMk/>
            <pc:sldMk cId="744305860" sldId="277"/>
            <ac:spMk id="43" creationId="{EEB0596F-1C3F-4386-A069-3F30FC276F68}"/>
          </ac:spMkLst>
        </pc:spChg>
        <pc:spChg chg="add del mod">
          <ac:chgData name="Núria Lopez Zafra" userId="54a10d0a-99cd-47a4-94a7-82fc4ded63d8" providerId="ADAL" clId="{7FB2957C-8DBE-430A-8B5B-8A56A14A2517}" dt="2021-06-09T15:01:16.959" v="284" actId="478"/>
          <ac:spMkLst>
            <pc:docMk/>
            <pc:sldMk cId="744305860" sldId="277"/>
            <ac:spMk id="44" creationId="{8FB7D57C-AECD-4F96-9C01-C30EADEA4B44}"/>
          </ac:spMkLst>
        </pc:spChg>
        <pc:spChg chg="add mod">
          <ac:chgData name="Núria Lopez Zafra" userId="54a10d0a-99cd-47a4-94a7-82fc4ded63d8" providerId="ADAL" clId="{7FB2957C-8DBE-430A-8B5B-8A56A14A2517}" dt="2021-06-14T12:03:07.467" v="1500" actId="1076"/>
          <ac:spMkLst>
            <pc:docMk/>
            <pc:sldMk cId="744305860" sldId="277"/>
            <ac:spMk id="44" creationId="{A7358B86-4D5B-4813-9423-CE67340E80C7}"/>
          </ac:spMkLst>
        </pc:spChg>
        <pc:spChg chg="add mod">
          <ac:chgData name="Núria Lopez Zafra" userId="54a10d0a-99cd-47a4-94a7-82fc4ded63d8" providerId="ADAL" clId="{7FB2957C-8DBE-430A-8B5B-8A56A14A2517}" dt="2021-06-09T15:04:41.772" v="298" actId="255"/>
          <ac:spMkLst>
            <pc:docMk/>
            <pc:sldMk cId="744305860" sldId="277"/>
            <ac:spMk id="45" creationId="{69B534DD-FC68-41ED-9041-3914376508C0}"/>
          </ac:spMkLst>
        </pc:spChg>
        <pc:spChg chg="add mod">
          <ac:chgData name="Núria Lopez Zafra" userId="54a10d0a-99cd-47a4-94a7-82fc4ded63d8" providerId="ADAL" clId="{7FB2957C-8DBE-430A-8B5B-8A56A14A2517}" dt="2021-06-14T12:04:12.202" v="1533" actId="113"/>
          <ac:spMkLst>
            <pc:docMk/>
            <pc:sldMk cId="744305860" sldId="277"/>
            <ac:spMk id="46" creationId="{F65E8398-E4E7-4128-BF8C-361D9BED9B2A}"/>
          </ac:spMkLst>
        </pc:spChg>
        <pc:spChg chg="add del mod">
          <ac:chgData name="Núria Lopez Zafra" userId="54a10d0a-99cd-47a4-94a7-82fc4ded63d8" providerId="ADAL" clId="{7FB2957C-8DBE-430A-8B5B-8A56A14A2517}" dt="2021-06-14T11:51:00.516" v="912" actId="478"/>
          <ac:spMkLst>
            <pc:docMk/>
            <pc:sldMk cId="744305860" sldId="277"/>
            <ac:spMk id="50" creationId="{6819B44D-B723-41C0-B1A5-2653BAB353FD}"/>
          </ac:spMkLst>
        </pc:spChg>
        <pc:spChg chg="add del mod ord">
          <ac:chgData name="Núria Lopez Zafra" userId="54a10d0a-99cd-47a4-94a7-82fc4ded63d8" providerId="ADAL" clId="{7FB2957C-8DBE-430A-8B5B-8A56A14A2517}" dt="2021-06-14T11:50:53.429" v="908" actId="478"/>
          <ac:spMkLst>
            <pc:docMk/>
            <pc:sldMk cId="744305860" sldId="277"/>
            <ac:spMk id="51" creationId="{579F98B6-C86F-4854-8730-B51F7D859538}"/>
          </ac:spMkLst>
        </pc:spChg>
        <pc:picChg chg="add del mod">
          <ac:chgData name="Núria Lopez Zafra" userId="54a10d0a-99cd-47a4-94a7-82fc4ded63d8" providerId="ADAL" clId="{7FB2957C-8DBE-430A-8B5B-8A56A14A2517}" dt="2021-06-09T14:21:04.717" v="109" actId="478"/>
          <ac:picMkLst>
            <pc:docMk/>
            <pc:sldMk cId="744305860" sldId="277"/>
            <ac:picMk id="6" creationId="{A44AA110-6794-4A8C-AF2C-36F69CD5A160}"/>
          </ac:picMkLst>
        </pc:picChg>
        <pc:picChg chg="add del mod">
          <ac:chgData name="Núria Lopez Zafra" userId="54a10d0a-99cd-47a4-94a7-82fc4ded63d8" providerId="ADAL" clId="{7FB2957C-8DBE-430A-8B5B-8A56A14A2517}" dt="2021-06-09T14:21:04.717" v="109" actId="478"/>
          <ac:picMkLst>
            <pc:docMk/>
            <pc:sldMk cId="744305860" sldId="277"/>
            <ac:picMk id="8" creationId="{AC7C0C26-2110-432C-89BF-820FC20C947D}"/>
          </ac:picMkLst>
        </pc:picChg>
        <pc:picChg chg="add del mod">
          <ac:chgData name="Núria Lopez Zafra" userId="54a10d0a-99cd-47a4-94a7-82fc4ded63d8" providerId="ADAL" clId="{7FB2957C-8DBE-430A-8B5B-8A56A14A2517}" dt="2021-06-09T14:21:04.717" v="109" actId="478"/>
          <ac:picMkLst>
            <pc:docMk/>
            <pc:sldMk cId="744305860" sldId="277"/>
            <ac:picMk id="9" creationId="{D900EC3E-4100-4168-B91F-B4DCC89FCA64}"/>
          </ac:picMkLst>
        </pc:picChg>
        <pc:picChg chg="add del mod">
          <ac:chgData name="Núria Lopez Zafra" userId="54a10d0a-99cd-47a4-94a7-82fc4ded63d8" providerId="ADAL" clId="{7FB2957C-8DBE-430A-8B5B-8A56A14A2517}" dt="2021-06-09T14:21:04.717" v="109" actId="478"/>
          <ac:picMkLst>
            <pc:docMk/>
            <pc:sldMk cId="744305860" sldId="277"/>
            <ac:picMk id="13" creationId="{22D2CBDF-BBD7-44C1-946A-653B589AC4A6}"/>
          </ac:picMkLst>
        </pc:picChg>
        <pc:picChg chg="add mod">
          <ac:chgData name="Núria Lopez Zafra" userId="54a10d0a-99cd-47a4-94a7-82fc4ded63d8" providerId="ADAL" clId="{7FB2957C-8DBE-430A-8B5B-8A56A14A2517}" dt="2021-06-14T11:59:16.978" v="1220" actId="1076"/>
          <ac:picMkLst>
            <pc:docMk/>
            <pc:sldMk cId="744305860" sldId="277"/>
            <ac:picMk id="35" creationId="{3B5FE91F-382D-418F-B05B-3C5163AC7CD9}"/>
          </ac:picMkLst>
        </pc:picChg>
        <pc:picChg chg="add mod">
          <ac:chgData name="Núria Lopez Zafra" userId="54a10d0a-99cd-47a4-94a7-82fc4ded63d8" providerId="ADAL" clId="{7FB2957C-8DBE-430A-8B5B-8A56A14A2517}" dt="2021-06-14T11:52:40.450" v="918" actId="1076"/>
          <ac:picMkLst>
            <pc:docMk/>
            <pc:sldMk cId="744305860" sldId="277"/>
            <ac:picMk id="36" creationId="{1F19ACB2-D1ED-4C02-B97A-8039CE1C2286}"/>
          </ac:picMkLst>
        </pc:picChg>
        <pc:picChg chg="add mod">
          <ac:chgData name="Núria Lopez Zafra" userId="54a10d0a-99cd-47a4-94a7-82fc4ded63d8" providerId="ADAL" clId="{7FB2957C-8DBE-430A-8B5B-8A56A14A2517}" dt="2021-06-14T11:59:43.514" v="1225" actId="1076"/>
          <ac:picMkLst>
            <pc:docMk/>
            <pc:sldMk cId="744305860" sldId="277"/>
            <ac:picMk id="37" creationId="{5F406E79-9F1A-4F6D-8736-6DEDD9F61794}"/>
          </ac:picMkLst>
        </pc:picChg>
        <pc:picChg chg="add mod">
          <ac:chgData name="Núria Lopez Zafra" userId="54a10d0a-99cd-47a4-94a7-82fc4ded63d8" providerId="ADAL" clId="{7FB2957C-8DBE-430A-8B5B-8A56A14A2517}" dt="2021-06-09T15:01:49.469" v="289" actId="1076"/>
          <ac:picMkLst>
            <pc:docMk/>
            <pc:sldMk cId="744305860" sldId="277"/>
            <ac:picMk id="38" creationId="{FCB5ADAB-B5CF-4ABB-8760-965A29F80E29}"/>
          </ac:picMkLst>
        </pc:picChg>
        <pc:picChg chg="add mod">
          <ac:chgData name="Núria Lopez Zafra" userId="54a10d0a-99cd-47a4-94a7-82fc4ded63d8" providerId="ADAL" clId="{7FB2957C-8DBE-430A-8B5B-8A56A14A2517}" dt="2021-06-09T15:01:44.421" v="288" actId="1076"/>
          <ac:picMkLst>
            <pc:docMk/>
            <pc:sldMk cId="744305860" sldId="277"/>
            <ac:picMk id="39" creationId="{42A3D0F8-E3C1-46E2-B862-55205A0D0838}"/>
          </ac:picMkLst>
        </pc:picChg>
        <pc:picChg chg="add del mod">
          <ac:chgData name="Núria Lopez Zafra" userId="54a10d0a-99cd-47a4-94a7-82fc4ded63d8" providerId="ADAL" clId="{7FB2957C-8DBE-430A-8B5B-8A56A14A2517}" dt="2021-06-09T15:01:15.341" v="282" actId="478"/>
          <ac:picMkLst>
            <pc:docMk/>
            <pc:sldMk cId="744305860" sldId="277"/>
            <ac:picMk id="47" creationId="{EBF72E18-7018-4005-8424-9770C595ED9B}"/>
          </ac:picMkLst>
        </pc:picChg>
        <pc:picChg chg="add mod">
          <ac:chgData name="Núria Lopez Zafra" userId="54a10d0a-99cd-47a4-94a7-82fc4ded63d8" providerId="ADAL" clId="{7FB2957C-8DBE-430A-8B5B-8A56A14A2517}" dt="2021-06-09T15:01:12.909" v="280" actId="1076"/>
          <ac:picMkLst>
            <pc:docMk/>
            <pc:sldMk cId="744305860" sldId="277"/>
            <ac:picMk id="48" creationId="{1E973A4F-4294-4229-80F6-345991297594}"/>
          </ac:picMkLst>
        </pc:picChg>
        <pc:cxnChg chg="add del mod">
          <ac:chgData name="Núria Lopez Zafra" userId="54a10d0a-99cd-47a4-94a7-82fc4ded63d8" providerId="ADAL" clId="{7FB2957C-8DBE-430A-8B5B-8A56A14A2517}" dt="2021-06-09T14:48:31.166" v="139" actId="478"/>
          <ac:cxnSpMkLst>
            <pc:docMk/>
            <pc:sldMk cId="744305860" sldId="277"/>
            <ac:cxnSpMk id="15" creationId="{D9CE3345-49D0-4F34-9DF7-3C5A73195D94}"/>
          </ac:cxnSpMkLst>
        </pc:cxnChg>
        <pc:cxnChg chg="add del mod">
          <ac:chgData name="Núria Lopez Zafra" userId="54a10d0a-99cd-47a4-94a7-82fc4ded63d8" providerId="ADAL" clId="{7FB2957C-8DBE-430A-8B5B-8A56A14A2517}" dt="2021-06-09T15:01:14.687" v="281" actId="478"/>
          <ac:cxnSpMkLst>
            <pc:docMk/>
            <pc:sldMk cId="744305860" sldId="277"/>
            <ac:cxnSpMk id="49" creationId="{45112C80-706F-4E17-9752-5077BD1FD1B0}"/>
          </ac:cxnSpMkLst>
        </pc:cxnChg>
      </pc:sldChg>
      <pc:sldChg chg="addSp delSp modSp add mod">
        <pc:chgData name="Núria Lopez Zafra" userId="54a10d0a-99cd-47a4-94a7-82fc4ded63d8" providerId="ADAL" clId="{7FB2957C-8DBE-430A-8B5B-8A56A14A2517}" dt="2021-06-14T11:41:22.405" v="904" actId="20577"/>
        <pc:sldMkLst>
          <pc:docMk/>
          <pc:sldMk cId="1691131438" sldId="278"/>
        </pc:sldMkLst>
        <pc:spChg chg="add">
          <ac:chgData name="Núria Lopez Zafra" userId="54a10d0a-99cd-47a4-94a7-82fc4ded63d8" providerId="ADAL" clId="{7FB2957C-8DBE-430A-8B5B-8A56A14A2517}" dt="2021-06-14T10:40:48.396" v="466" actId="11529"/>
          <ac:spMkLst>
            <pc:docMk/>
            <pc:sldMk cId="1691131438" sldId="278"/>
            <ac:spMk id="2" creationId="{558D3B82-F3BB-4A61-B783-0D4B4BDE6430}"/>
          </ac:spMkLst>
        </pc:spChg>
        <pc:spChg chg="mod">
          <ac:chgData name="Núria Lopez Zafra" userId="54a10d0a-99cd-47a4-94a7-82fc4ded63d8" providerId="ADAL" clId="{7FB2957C-8DBE-430A-8B5B-8A56A14A2517}" dt="2021-06-14T10:44:05.721" v="538" actId="1076"/>
          <ac:spMkLst>
            <pc:docMk/>
            <pc:sldMk cId="1691131438" sldId="278"/>
            <ac:spMk id="4" creationId="{05830260-3799-4979-BDB8-077DE3BA2187}"/>
          </ac:spMkLst>
        </pc:spChg>
        <pc:spChg chg="mod">
          <ac:chgData name="Núria Lopez Zafra" userId="54a10d0a-99cd-47a4-94a7-82fc4ded63d8" providerId="ADAL" clId="{7FB2957C-8DBE-430A-8B5B-8A56A14A2517}" dt="2021-06-14T10:50:29.885" v="718" actId="20577"/>
          <ac:spMkLst>
            <pc:docMk/>
            <pc:sldMk cId="1691131438" sldId="278"/>
            <ac:spMk id="5" creationId="{45FA9C07-24ED-4C2D-BA7F-020996342F6C}"/>
          </ac:spMkLst>
        </pc:spChg>
        <pc:spChg chg="add mod">
          <ac:chgData name="Núria Lopez Zafra" userId="54a10d0a-99cd-47a4-94a7-82fc4ded63d8" providerId="ADAL" clId="{7FB2957C-8DBE-430A-8B5B-8A56A14A2517}" dt="2021-06-14T11:30:00.024" v="720" actId="207"/>
          <ac:spMkLst>
            <pc:docMk/>
            <pc:sldMk cId="1691131438" sldId="278"/>
            <ac:spMk id="9" creationId="{133CC329-750A-4A73-BCA3-1CC6CCA8D2AF}"/>
          </ac:spMkLst>
        </pc:spChg>
        <pc:spChg chg="add mod">
          <ac:chgData name="Núria Lopez Zafra" userId="54a10d0a-99cd-47a4-94a7-82fc4ded63d8" providerId="ADAL" clId="{7FB2957C-8DBE-430A-8B5B-8A56A14A2517}" dt="2021-06-14T11:36:57.881" v="756" actId="1076"/>
          <ac:spMkLst>
            <pc:docMk/>
            <pc:sldMk cId="1691131438" sldId="278"/>
            <ac:spMk id="11" creationId="{99525045-A824-4AF4-BEC9-6A9D0B22A95C}"/>
          </ac:spMkLst>
        </pc:spChg>
        <pc:spChg chg="del">
          <ac:chgData name="Núria Lopez Zafra" userId="54a10d0a-99cd-47a4-94a7-82fc4ded63d8" providerId="ADAL" clId="{7FB2957C-8DBE-430A-8B5B-8A56A14A2517}" dt="2021-06-14T10:40:37.499" v="465" actId="478"/>
          <ac:spMkLst>
            <pc:docMk/>
            <pc:sldMk cId="1691131438" sldId="278"/>
            <ac:spMk id="16" creationId="{65271833-4DF6-448F-8D9A-9957D9AB493B}"/>
          </ac:spMkLst>
        </pc:spChg>
        <pc:spChg chg="del mod">
          <ac:chgData name="Núria Lopez Zafra" userId="54a10d0a-99cd-47a4-94a7-82fc4ded63d8" providerId="ADAL" clId="{7FB2957C-8DBE-430A-8B5B-8A56A14A2517}" dt="2021-06-14T10:40:05.563" v="439" actId="478"/>
          <ac:spMkLst>
            <pc:docMk/>
            <pc:sldMk cId="1691131438" sldId="278"/>
            <ac:spMk id="17" creationId="{85ADF292-70F6-4F05-BF0D-0F7F595629C1}"/>
          </ac:spMkLst>
        </pc:spChg>
        <pc:spChg chg="mod">
          <ac:chgData name="Núria Lopez Zafra" userId="54a10d0a-99cd-47a4-94a7-82fc4ded63d8" providerId="ADAL" clId="{7FB2957C-8DBE-430A-8B5B-8A56A14A2517}" dt="2021-06-14T11:40:30.009" v="888" actId="1076"/>
          <ac:spMkLst>
            <pc:docMk/>
            <pc:sldMk cId="1691131438" sldId="278"/>
            <ac:spMk id="18" creationId="{D4FBF0A3-6DE0-4E5B-B9AC-49B68FF28279}"/>
          </ac:spMkLst>
        </pc:spChg>
        <pc:spChg chg="del mod">
          <ac:chgData name="Núria Lopez Zafra" userId="54a10d0a-99cd-47a4-94a7-82fc4ded63d8" providerId="ADAL" clId="{7FB2957C-8DBE-430A-8B5B-8A56A14A2517}" dt="2021-06-14T10:42:27.724" v="507" actId="478"/>
          <ac:spMkLst>
            <pc:docMk/>
            <pc:sldMk cId="1691131438" sldId="278"/>
            <ac:spMk id="19" creationId="{4F08FCBD-98DA-497D-B282-E3C53D1B3FCF}"/>
          </ac:spMkLst>
        </pc:spChg>
        <pc:spChg chg="del">
          <ac:chgData name="Núria Lopez Zafra" userId="54a10d0a-99cd-47a4-94a7-82fc4ded63d8" providerId="ADAL" clId="{7FB2957C-8DBE-430A-8B5B-8A56A14A2517}" dt="2021-06-14T10:42:31.324" v="511" actId="478"/>
          <ac:spMkLst>
            <pc:docMk/>
            <pc:sldMk cId="1691131438" sldId="278"/>
            <ac:spMk id="20" creationId="{FAA978F7-40D0-466F-AA3F-C7343522BD8E}"/>
          </ac:spMkLst>
        </pc:spChg>
        <pc:spChg chg="del mod">
          <ac:chgData name="Núria Lopez Zafra" userId="54a10d0a-99cd-47a4-94a7-82fc4ded63d8" providerId="ADAL" clId="{7FB2957C-8DBE-430A-8B5B-8A56A14A2517}" dt="2021-06-14T11:31:20.611" v="723" actId="478"/>
          <ac:spMkLst>
            <pc:docMk/>
            <pc:sldMk cId="1691131438" sldId="278"/>
            <ac:spMk id="21" creationId="{D38C8989-C182-4303-B920-0A01EFEBEB5E}"/>
          </ac:spMkLst>
        </pc:spChg>
        <pc:spChg chg="del">
          <ac:chgData name="Núria Lopez Zafra" userId="54a10d0a-99cd-47a4-94a7-82fc4ded63d8" providerId="ADAL" clId="{7FB2957C-8DBE-430A-8B5B-8A56A14A2517}" dt="2021-06-14T10:40:14.427" v="447" actId="478"/>
          <ac:spMkLst>
            <pc:docMk/>
            <pc:sldMk cId="1691131438" sldId="278"/>
            <ac:spMk id="22" creationId="{295DB50D-7BD7-4E5E-8CC7-3AB8C34E6E8B}"/>
          </ac:spMkLst>
        </pc:spChg>
        <pc:spChg chg="del">
          <ac:chgData name="Núria Lopez Zafra" userId="54a10d0a-99cd-47a4-94a7-82fc4ded63d8" providerId="ADAL" clId="{7FB2957C-8DBE-430A-8B5B-8A56A14A2517}" dt="2021-06-14T10:40:12.507" v="443" actId="478"/>
          <ac:spMkLst>
            <pc:docMk/>
            <pc:sldMk cId="1691131438" sldId="278"/>
            <ac:spMk id="23" creationId="{C4013184-0FC1-4B26-97A0-8C8200BE9485}"/>
          </ac:spMkLst>
        </pc:spChg>
        <pc:spChg chg="del">
          <ac:chgData name="Núria Lopez Zafra" userId="54a10d0a-99cd-47a4-94a7-82fc4ded63d8" providerId="ADAL" clId="{7FB2957C-8DBE-430A-8B5B-8A56A14A2517}" dt="2021-06-14T10:40:13.132" v="444" actId="478"/>
          <ac:spMkLst>
            <pc:docMk/>
            <pc:sldMk cId="1691131438" sldId="278"/>
            <ac:spMk id="28" creationId="{2DEA52A9-83F1-4F9F-BF30-C7AB076C1771}"/>
          </ac:spMkLst>
        </pc:spChg>
        <pc:spChg chg="del mod">
          <ac:chgData name="Núria Lopez Zafra" userId="54a10d0a-99cd-47a4-94a7-82fc4ded63d8" providerId="ADAL" clId="{7FB2957C-8DBE-430A-8B5B-8A56A14A2517}" dt="2021-06-14T10:40:13.788" v="446" actId="478"/>
          <ac:spMkLst>
            <pc:docMk/>
            <pc:sldMk cId="1691131438" sldId="278"/>
            <ac:spMk id="29" creationId="{0C7795DA-6ECE-4153-B538-6483901E43B6}"/>
          </ac:spMkLst>
        </pc:spChg>
        <pc:spChg chg="del">
          <ac:chgData name="Núria Lopez Zafra" userId="54a10d0a-99cd-47a4-94a7-82fc4ded63d8" providerId="ADAL" clId="{7FB2957C-8DBE-430A-8B5B-8A56A14A2517}" dt="2021-06-14T10:42:29.548" v="509" actId="478"/>
          <ac:spMkLst>
            <pc:docMk/>
            <pc:sldMk cId="1691131438" sldId="278"/>
            <ac:spMk id="30" creationId="{574C8CCA-8E4B-412F-A0BE-36363F585EFB}"/>
          </ac:spMkLst>
        </pc:spChg>
        <pc:spChg chg="del">
          <ac:chgData name="Núria Lopez Zafra" userId="54a10d0a-99cd-47a4-94a7-82fc4ded63d8" providerId="ADAL" clId="{7FB2957C-8DBE-430A-8B5B-8A56A14A2517}" dt="2021-06-14T10:42:28.860" v="508" actId="478"/>
          <ac:spMkLst>
            <pc:docMk/>
            <pc:sldMk cId="1691131438" sldId="278"/>
            <ac:spMk id="31" creationId="{519181FC-E061-45CB-8229-BA48BBEA7C3F}"/>
          </ac:spMkLst>
        </pc:spChg>
        <pc:spChg chg="del">
          <ac:chgData name="Núria Lopez Zafra" userId="54a10d0a-99cd-47a4-94a7-82fc4ded63d8" providerId="ADAL" clId="{7FB2957C-8DBE-430A-8B5B-8A56A14A2517}" dt="2021-06-14T10:40:06.251" v="440" actId="478"/>
          <ac:spMkLst>
            <pc:docMk/>
            <pc:sldMk cId="1691131438" sldId="278"/>
            <ac:spMk id="32" creationId="{3D369E5A-1E67-4BC6-8AB2-107258CDA106}"/>
          </ac:spMkLst>
        </pc:spChg>
        <pc:spChg chg="del">
          <ac:chgData name="Núria Lopez Zafra" userId="54a10d0a-99cd-47a4-94a7-82fc4ded63d8" providerId="ADAL" clId="{7FB2957C-8DBE-430A-8B5B-8A56A14A2517}" dt="2021-06-14T10:40:06.923" v="441" actId="478"/>
          <ac:spMkLst>
            <pc:docMk/>
            <pc:sldMk cId="1691131438" sldId="278"/>
            <ac:spMk id="33" creationId="{C482EA50-8D77-47DD-AA9F-811796CC8F80}"/>
          </ac:spMkLst>
        </pc:spChg>
        <pc:spChg chg="mod">
          <ac:chgData name="Núria Lopez Zafra" userId="54a10d0a-99cd-47a4-94a7-82fc4ded63d8" providerId="ADAL" clId="{7FB2957C-8DBE-430A-8B5B-8A56A14A2517}" dt="2021-06-14T11:40:30.009" v="888" actId="1076"/>
          <ac:spMkLst>
            <pc:docMk/>
            <pc:sldMk cId="1691131438" sldId="278"/>
            <ac:spMk id="34" creationId="{D371BF35-4990-4E95-A334-D59959D6FE07}"/>
          </ac:spMkLst>
        </pc:spChg>
        <pc:spChg chg="del mod">
          <ac:chgData name="Núria Lopez Zafra" userId="54a10d0a-99cd-47a4-94a7-82fc4ded63d8" providerId="ADAL" clId="{7FB2957C-8DBE-430A-8B5B-8A56A14A2517}" dt="2021-06-14T11:33:24.418" v="736" actId="478"/>
          <ac:spMkLst>
            <pc:docMk/>
            <pc:sldMk cId="1691131438" sldId="278"/>
            <ac:spMk id="40" creationId="{B9C684B3-0D52-4225-8C10-45B0B93219A2}"/>
          </ac:spMkLst>
        </pc:spChg>
        <pc:spChg chg="del">
          <ac:chgData name="Núria Lopez Zafra" userId="54a10d0a-99cd-47a4-94a7-82fc4ded63d8" providerId="ADAL" clId="{7FB2957C-8DBE-430A-8B5B-8A56A14A2517}" dt="2021-06-14T11:33:23.426" v="735" actId="478"/>
          <ac:spMkLst>
            <pc:docMk/>
            <pc:sldMk cId="1691131438" sldId="278"/>
            <ac:spMk id="41" creationId="{519A2514-3E7A-42F7-A11E-E8673993B8FA}"/>
          </ac:spMkLst>
        </pc:spChg>
        <pc:spChg chg="del">
          <ac:chgData name="Núria Lopez Zafra" userId="54a10d0a-99cd-47a4-94a7-82fc4ded63d8" providerId="ADAL" clId="{7FB2957C-8DBE-430A-8B5B-8A56A14A2517}" dt="2021-06-14T11:33:25.603" v="737" actId="478"/>
          <ac:spMkLst>
            <pc:docMk/>
            <pc:sldMk cId="1691131438" sldId="278"/>
            <ac:spMk id="42" creationId="{58406792-4699-4720-871F-CE6BB04DA278}"/>
          </ac:spMkLst>
        </pc:spChg>
        <pc:spChg chg="del">
          <ac:chgData name="Núria Lopez Zafra" userId="54a10d0a-99cd-47a4-94a7-82fc4ded63d8" providerId="ADAL" clId="{7FB2957C-8DBE-430A-8B5B-8A56A14A2517}" dt="2021-06-14T11:33:27.234" v="738" actId="478"/>
          <ac:spMkLst>
            <pc:docMk/>
            <pc:sldMk cId="1691131438" sldId="278"/>
            <ac:spMk id="43" creationId="{EEB0596F-1C3F-4386-A069-3F30FC276F68}"/>
          </ac:spMkLst>
        </pc:spChg>
        <pc:spChg chg="add mod">
          <ac:chgData name="Núria Lopez Zafra" userId="54a10d0a-99cd-47a4-94a7-82fc4ded63d8" providerId="ADAL" clId="{7FB2957C-8DBE-430A-8B5B-8A56A14A2517}" dt="2021-06-14T11:36:57.881" v="756" actId="1076"/>
          <ac:spMkLst>
            <pc:docMk/>
            <pc:sldMk cId="1691131438" sldId="278"/>
            <ac:spMk id="44" creationId="{A6EEBBCD-947F-476B-B214-2E3D91658F1E}"/>
          </ac:spMkLst>
        </pc:spChg>
        <pc:spChg chg="del mod">
          <ac:chgData name="Núria Lopez Zafra" userId="54a10d0a-99cd-47a4-94a7-82fc4ded63d8" providerId="ADAL" clId="{7FB2957C-8DBE-430A-8B5B-8A56A14A2517}" dt="2021-06-14T11:33:20.049" v="733" actId="478"/>
          <ac:spMkLst>
            <pc:docMk/>
            <pc:sldMk cId="1691131438" sldId="278"/>
            <ac:spMk id="45" creationId="{69B534DD-FC68-41ED-9041-3914376508C0}"/>
          </ac:spMkLst>
        </pc:spChg>
        <pc:spChg chg="mod">
          <ac:chgData name="Núria Lopez Zafra" userId="54a10d0a-99cd-47a4-94a7-82fc4ded63d8" providerId="ADAL" clId="{7FB2957C-8DBE-430A-8B5B-8A56A14A2517}" dt="2021-06-14T11:40:47.672" v="892" actId="1076"/>
          <ac:spMkLst>
            <pc:docMk/>
            <pc:sldMk cId="1691131438" sldId="278"/>
            <ac:spMk id="46" creationId="{F65E8398-E4E7-4128-BF8C-361D9BED9B2A}"/>
          </ac:spMkLst>
        </pc:spChg>
        <pc:spChg chg="add mod">
          <ac:chgData name="Núria Lopez Zafra" userId="54a10d0a-99cd-47a4-94a7-82fc4ded63d8" providerId="ADAL" clId="{7FB2957C-8DBE-430A-8B5B-8A56A14A2517}" dt="2021-06-14T11:36:57.881" v="756" actId="1076"/>
          <ac:spMkLst>
            <pc:docMk/>
            <pc:sldMk cId="1691131438" sldId="278"/>
            <ac:spMk id="49" creationId="{24558AD0-D50D-4077-ACCA-BE09D53FECF9}"/>
          </ac:spMkLst>
        </pc:spChg>
        <pc:spChg chg="del">
          <ac:chgData name="Núria Lopez Zafra" userId="54a10d0a-99cd-47a4-94a7-82fc4ded63d8" providerId="ADAL" clId="{7FB2957C-8DBE-430A-8B5B-8A56A14A2517}" dt="2021-06-14T10:42:30.651" v="510" actId="478"/>
          <ac:spMkLst>
            <pc:docMk/>
            <pc:sldMk cId="1691131438" sldId="278"/>
            <ac:spMk id="50" creationId="{6819B44D-B723-41C0-B1A5-2653BAB353FD}"/>
          </ac:spMkLst>
        </pc:spChg>
        <pc:spChg chg="del">
          <ac:chgData name="Núria Lopez Zafra" userId="54a10d0a-99cd-47a4-94a7-82fc4ded63d8" providerId="ADAL" clId="{7FB2957C-8DBE-430A-8B5B-8A56A14A2517}" dt="2021-06-14T10:40:03.730" v="437" actId="478"/>
          <ac:spMkLst>
            <pc:docMk/>
            <pc:sldMk cId="1691131438" sldId="278"/>
            <ac:spMk id="51" creationId="{579F98B6-C86F-4854-8730-B51F7D859538}"/>
          </ac:spMkLst>
        </pc:spChg>
        <pc:spChg chg="add mod">
          <ac:chgData name="Núria Lopez Zafra" userId="54a10d0a-99cd-47a4-94a7-82fc4ded63d8" providerId="ADAL" clId="{7FB2957C-8DBE-430A-8B5B-8A56A14A2517}" dt="2021-06-14T11:29:40.500" v="719" actId="20577"/>
          <ac:spMkLst>
            <pc:docMk/>
            <pc:sldMk cId="1691131438" sldId="278"/>
            <ac:spMk id="52" creationId="{639824D9-918D-4888-BBB1-FEDCE34DB3FF}"/>
          </ac:spMkLst>
        </pc:spChg>
        <pc:spChg chg="add mod">
          <ac:chgData name="Núria Lopez Zafra" userId="54a10d0a-99cd-47a4-94a7-82fc4ded63d8" providerId="ADAL" clId="{7FB2957C-8DBE-430A-8B5B-8A56A14A2517}" dt="2021-06-14T11:30:00.024" v="720" actId="207"/>
          <ac:spMkLst>
            <pc:docMk/>
            <pc:sldMk cId="1691131438" sldId="278"/>
            <ac:spMk id="53" creationId="{DE0BA7EF-BFF2-416A-A00F-23CDE71C3F3D}"/>
          </ac:spMkLst>
        </pc:spChg>
        <pc:spChg chg="add mod">
          <ac:chgData name="Núria Lopez Zafra" userId="54a10d0a-99cd-47a4-94a7-82fc4ded63d8" providerId="ADAL" clId="{7FB2957C-8DBE-430A-8B5B-8A56A14A2517}" dt="2021-06-14T10:45:29.546" v="607" actId="20577"/>
          <ac:spMkLst>
            <pc:docMk/>
            <pc:sldMk cId="1691131438" sldId="278"/>
            <ac:spMk id="54" creationId="{647561F2-C77B-42CE-9F95-7060CE8B85F2}"/>
          </ac:spMkLst>
        </pc:spChg>
        <pc:spChg chg="add mod">
          <ac:chgData name="Núria Lopez Zafra" userId="54a10d0a-99cd-47a4-94a7-82fc4ded63d8" providerId="ADAL" clId="{7FB2957C-8DBE-430A-8B5B-8A56A14A2517}" dt="2021-06-14T11:30:00.024" v="720" actId="207"/>
          <ac:spMkLst>
            <pc:docMk/>
            <pc:sldMk cId="1691131438" sldId="278"/>
            <ac:spMk id="55" creationId="{E9B3C52D-E702-415B-B080-6175B3B445CB}"/>
          </ac:spMkLst>
        </pc:spChg>
        <pc:spChg chg="add mod">
          <ac:chgData name="Núria Lopez Zafra" userId="54a10d0a-99cd-47a4-94a7-82fc4ded63d8" providerId="ADAL" clId="{7FB2957C-8DBE-430A-8B5B-8A56A14A2517}" dt="2021-06-14T10:46:05.757" v="649" actId="20577"/>
          <ac:spMkLst>
            <pc:docMk/>
            <pc:sldMk cId="1691131438" sldId="278"/>
            <ac:spMk id="56" creationId="{6074D3C2-E91E-41D6-8CEA-9B021A54BB5F}"/>
          </ac:spMkLst>
        </pc:spChg>
        <pc:spChg chg="add mod">
          <ac:chgData name="Núria Lopez Zafra" userId="54a10d0a-99cd-47a4-94a7-82fc4ded63d8" providerId="ADAL" clId="{7FB2957C-8DBE-430A-8B5B-8A56A14A2517}" dt="2021-06-14T11:30:21.721" v="721" actId="207"/>
          <ac:spMkLst>
            <pc:docMk/>
            <pc:sldMk cId="1691131438" sldId="278"/>
            <ac:spMk id="57" creationId="{3C96658E-D0A1-42A0-AAD1-2A0D822F3EA0}"/>
          </ac:spMkLst>
        </pc:spChg>
        <pc:spChg chg="add mod">
          <ac:chgData name="Núria Lopez Zafra" userId="54a10d0a-99cd-47a4-94a7-82fc4ded63d8" providerId="ADAL" clId="{7FB2957C-8DBE-430A-8B5B-8A56A14A2517}" dt="2021-06-14T10:46:31.292" v="689" actId="20577"/>
          <ac:spMkLst>
            <pc:docMk/>
            <pc:sldMk cId="1691131438" sldId="278"/>
            <ac:spMk id="58" creationId="{6F21824F-8337-4E0C-82C1-4BEF4B0AABAE}"/>
          </ac:spMkLst>
        </pc:spChg>
        <pc:spChg chg="add mod">
          <ac:chgData name="Núria Lopez Zafra" userId="54a10d0a-99cd-47a4-94a7-82fc4ded63d8" providerId="ADAL" clId="{7FB2957C-8DBE-430A-8B5B-8A56A14A2517}" dt="2021-06-14T11:38:19.425" v="872" actId="1076"/>
          <ac:spMkLst>
            <pc:docMk/>
            <pc:sldMk cId="1691131438" sldId="278"/>
            <ac:spMk id="59" creationId="{0CAAC0AE-D2C1-4434-B0C9-A2F5DEEAB460}"/>
          </ac:spMkLst>
        </pc:spChg>
        <pc:spChg chg="add mod">
          <ac:chgData name="Núria Lopez Zafra" userId="54a10d0a-99cd-47a4-94a7-82fc4ded63d8" providerId="ADAL" clId="{7FB2957C-8DBE-430A-8B5B-8A56A14A2517}" dt="2021-06-14T11:41:22.405" v="904" actId="20577"/>
          <ac:spMkLst>
            <pc:docMk/>
            <pc:sldMk cId="1691131438" sldId="278"/>
            <ac:spMk id="60" creationId="{30CFB22F-1A02-4019-8256-37C1311D3525}"/>
          </ac:spMkLst>
        </pc:spChg>
        <pc:spChg chg="add mod ord">
          <ac:chgData name="Núria Lopez Zafra" userId="54a10d0a-99cd-47a4-94a7-82fc4ded63d8" providerId="ADAL" clId="{7FB2957C-8DBE-430A-8B5B-8A56A14A2517}" dt="2021-06-14T11:39:51.360" v="882" actId="1076"/>
          <ac:spMkLst>
            <pc:docMk/>
            <pc:sldMk cId="1691131438" sldId="278"/>
            <ac:spMk id="62" creationId="{5E8CEDA8-F51E-444B-B842-8E9E6F4CF23B}"/>
          </ac:spMkLst>
        </pc:spChg>
        <pc:spChg chg="add mod">
          <ac:chgData name="Núria Lopez Zafra" userId="54a10d0a-99cd-47a4-94a7-82fc4ded63d8" providerId="ADAL" clId="{7FB2957C-8DBE-430A-8B5B-8A56A14A2517}" dt="2021-06-14T11:36:45.617" v="754" actId="1076"/>
          <ac:spMkLst>
            <pc:docMk/>
            <pc:sldMk cId="1691131438" sldId="278"/>
            <ac:spMk id="63" creationId="{C1BAED01-D783-4C91-A74F-7D326D533E3F}"/>
          </ac:spMkLst>
        </pc:spChg>
        <pc:spChg chg="add mod">
          <ac:chgData name="Núria Lopez Zafra" userId="54a10d0a-99cd-47a4-94a7-82fc4ded63d8" providerId="ADAL" clId="{7FB2957C-8DBE-430A-8B5B-8A56A14A2517}" dt="2021-06-14T11:38:35.688" v="875" actId="1076"/>
          <ac:spMkLst>
            <pc:docMk/>
            <pc:sldMk cId="1691131438" sldId="278"/>
            <ac:spMk id="65" creationId="{5B724F6F-C14C-4952-B658-2E1286B7648F}"/>
          </ac:spMkLst>
        </pc:spChg>
        <pc:spChg chg="add mod">
          <ac:chgData name="Núria Lopez Zafra" userId="54a10d0a-99cd-47a4-94a7-82fc4ded63d8" providerId="ADAL" clId="{7FB2957C-8DBE-430A-8B5B-8A56A14A2517}" dt="2021-06-14T11:38:45.704" v="877" actId="1076"/>
          <ac:spMkLst>
            <pc:docMk/>
            <pc:sldMk cId="1691131438" sldId="278"/>
            <ac:spMk id="66" creationId="{603DFE18-FE2B-4C4E-9DE4-6C3A7AE1D620}"/>
          </ac:spMkLst>
        </pc:spChg>
        <pc:spChg chg="add mod">
          <ac:chgData name="Núria Lopez Zafra" userId="54a10d0a-99cd-47a4-94a7-82fc4ded63d8" providerId="ADAL" clId="{7FB2957C-8DBE-430A-8B5B-8A56A14A2517}" dt="2021-06-14T11:38:45.704" v="877" actId="1076"/>
          <ac:spMkLst>
            <pc:docMk/>
            <pc:sldMk cId="1691131438" sldId="278"/>
            <ac:spMk id="67" creationId="{9D358909-0132-4864-B182-D9FE848E389A}"/>
          </ac:spMkLst>
        </pc:spChg>
        <pc:spChg chg="add mod ord">
          <ac:chgData name="Núria Lopez Zafra" userId="54a10d0a-99cd-47a4-94a7-82fc4ded63d8" providerId="ADAL" clId="{7FB2957C-8DBE-430A-8B5B-8A56A14A2517}" dt="2021-06-14T11:39:41.401" v="881" actId="167"/>
          <ac:spMkLst>
            <pc:docMk/>
            <pc:sldMk cId="1691131438" sldId="278"/>
            <ac:spMk id="68" creationId="{331991B6-39BE-4299-A31D-B8620831A0E4}"/>
          </ac:spMkLst>
        </pc:spChg>
        <pc:picChg chg="mod">
          <ac:chgData name="Núria Lopez Zafra" userId="54a10d0a-99cd-47a4-94a7-82fc4ded63d8" providerId="ADAL" clId="{7FB2957C-8DBE-430A-8B5B-8A56A14A2517}" dt="2021-06-14T11:41:14.168" v="893" actId="1076"/>
          <ac:picMkLst>
            <pc:docMk/>
            <pc:sldMk cId="1691131438" sldId="278"/>
            <ac:picMk id="35" creationId="{3B5FE91F-382D-418F-B05B-3C5163AC7CD9}"/>
          </ac:picMkLst>
        </pc:picChg>
        <pc:picChg chg="del">
          <ac:chgData name="Núria Lopez Zafra" userId="54a10d0a-99cd-47a4-94a7-82fc4ded63d8" providerId="ADAL" clId="{7FB2957C-8DBE-430A-8B5B-8A56A14A2517}" dt="2021-06-14T11:33:15.235" v="731" actId="478"/>
          <ac:picMkLst>
            <pc:docMk/>
            <pc:sldMk cId="1691131438" sldId="278"/>
            <ac:picMk id="36" creationId="{1F19ACB2-D1ED-4C02-B97A-8039CE1C2286}"/>
          </ac:picMkLst>
        </pc:picChg>
        <pc:picChg chg="del">
          <ac:chgData name="Núria Lopez Zafra" userId="54a10d0a-99cd-47a4-94a7-82fc4ded63d8" providerId="ADAL" clId="{7FB2957C-8DBE-430A-8B5B-8A56A14A2517}" dt="2021-06-14T11:33:15.235" v="731" actId="478"/>
          <ac:picMkLst>
            <pc:docMk/>
            <pc:sldMk cId="1691131438" sldId="278"/>
            <ac:picMk id="37" creationId="{5F406E79-9F1A-4F6D-8736-6DEDD9F61794}"/>
          </ac:picMkLst>
        </pc:picChg>
        <pc:picChg chg="del">
          <ac:chgData name="Núria Lopez Zafra" userId="54a10d0a-99cd-47a4-94a7-82fc4ded63d8" providerId="ADAL" clId="{7FB2957C-8DBE-430A-8B5B-8A56A14A2517}" dt="2021-06-14T11:33:15.235" v="731" actId="478"/>
          <ac:picMkLst>
            <pc:docMk/>
            <pc:sldMk cId="1691131438" sldId="278"/>
            <ac:picMk id="38" creationId="{FCB5ADAB-B5CF-4ABB-8760-965A29F80E29}"/>
          </ac:picMkLst>
        </pc:picChg>
        <pc:picChg chg="del">
          <ac:chgData name="Núria Lopez Zafra" userId="54a10d0a-99cd-47a4-94a7-82fc4ded63d8" providerId="ADAL" clId="{7FB2957C-8DBE-430A-8B5B-8A56A14A2517}" dt="2021-06-14T11:33:15.235" v="731" actId="478"/>
          <ac:picMkLst>
            <pc:docMk/>
            <pc:sldMk cId="1691131438" sldId="278"/>
            <ac:picMk id="39" creationId="{42A3D0F8-E3C1-46E2-B862-55205A0D0838}"/>
          </ac:picMkLst>
        </pc:picChg>
        <pc:picChg chg="del">
          <ac:chgData name="Núria Lopez Zafra" userId="54a10d0a-99cd-47a4-94a7-82fc4ded63d8" providerId="ADAL" clId="{7FB2957C-8DBE-430A-8B5B-8A56A14A2517}" dt="2021-06-14T11:33:15.235" v="731" actId="478"/>
          <ac:picMkLst>
            <pc:docMk/>
            <pc:sldMk cId="1691131438" sldId="278"/>
            <ac:picMk id="48" creationId="{1E973A4F-4294-4229-80F6-345991297594}"/>
          </ac:picMkLst>
        </pc:picChg>
        <pc:cxnChg chg="add mod">
          <ac:chgData name="Núria Lopez Zafra" userId="54a10d0a-99cd-47a4-94a7-82fc4ded63d8" providerId="ADAL" clId="{7FB2957C-8DBE-430A-8B5B-8A56A14A2517}" dt="2021-06-14T11:36:48.248" v="755" actId="14100"/>
          <ac:cxnSpMkLst>
            <pc:docMk/>
            <pc:sldMk cId="1691131438" sldId="278"/>
            <ac:cxnSpMk id="6" creationId="{47E27227-52E1-473D-AE5F-3BD4FD58D316}"/>
          </ac:cxnSpMkLst>
        </pc:cxnChg>
        <pc:cxnChg chg="add del mod">
          <ac:chgData name="Núria Lopez Zafra" userId="54a10d0a-99cd-47a4-94a7-82fc4ded63d8" providerId="ADAL" clId="{7FB2957C-8DBE-430A-8B5B-8A56A14A2517}" dt="2021-06-14T11:36:27.826" v="750" actId="478"/>
          <ac:cxnSpMkLst>
            <pc:docMk/>
            <pc:sldMk cId="1691131438" sldId="278"/>
            <ac:cxnSpMk id="8" creationId="{45A1A69F-2B5B-4087-8EFF-080729DFC727}"/>
          </ac:cxnSpMkLst>
        </pc:cxnChg>
        <pc:cxnChg chg="add del mod">
          <ac:chgData name="Núria Lopez Zafra" userId="54a10d0a-99cd-47a4-94a7-82fc4ded63d8" providerId="ADAL" clId="{7FB2957C-8DBE-430A-8B5B-8A56A14A2517}" dt="2021-06-14T11:35:30.786" v="740" actId="478"/>
          <ac:cxnSpMkLst>
            <pc:docMk/>
            <pc:sldMk cId="1691131438" sldId="278"/>
            <ac:cxnSpMk id="13" creationId="{86A21E90-F394-4323-9FE8-AF196456E27F}"/>
          </ac:cxnSpMkLst>
        </pc:cxnChg>
        <pc:cxnChg chg="add mod">
          <ac:chgData name="Núria Lopez Zafra" userId="54a10d0a-99cd-47a4-94a7-82fc4ded63d8" providerId="ADAL" clId="{7FB2957C-8DBE-430A-8B5B-8A56A14A2517}" dt="2021-06-14T11:36:57.881" v="756" actId="1076"/>
          <ac:cxnSpMkLst>
            <pc:docMk/>
            <pc:sldMk cId="1691131438" sldId="278"/>
            <ac:cxnSpMk id="47" creationId="{8B42AFA2-5DFD-4CB2-901F-11C884C91AE5}"/>
          </ac:cxnSpMkLst>
        </pc:cxnChg>
        <pc:cxnChg chg="add del mod">
          <ac:chgData name="Núria Lopez Zafra" userId="54a10d0a-99cd-47a4-94a7-82fc4ded63d8" providerId="ADAL" clId="{7FB2957C-8DBE-430A-8B5B-8A56A14A2517}" dt="2021-06-14T11:36:36.483" v="752" actId="478"/>
          <ac:cxnSpMkLst>
            <pc:docMk/>
            <pc:sldMk cId="1691131438" sldId="278"/>
            <ac:cxnSpMk id="61" creationId="{AAF3C593-A1F5-4294-8E0F-2BC1D13AD502}"/>
          </ac:cxnSpMkLst>
        </pc:cxnChg>
      </pc:sldChg>
      <pc:sldChg chg="addSp modSp add mod">
        <pc:chgData name="Núria Lopez Zafra" userId="54a10d0a-99cd-47a4-94a7-82fc4ded63d8" providerId="ADAL" clId="{7FB2957C-8DBE-430A-8B5B-8A56A14A2517}" dt="2021-06-15T10:46:15.924" v="1632" actId="313"/>
        <pc:sldMkLst>
          <pc:docMk/>
          <pc:sldMk cId="3258436737" sldId="279"/>
        </pc:sldMkLst>
        <pc:spChg chg="add mod">
          <ac:chgData name="Núria Lopez Zafra" userId="54a10d0a-99cd-47a4-94a7-82fc4ded63d8" providerId="ADAL" clId="{7FB2957C-8DBE-430A-8B5B-8A56A14A2517}" dt="2021-06-15T10:46:15.924" v="1632" actId="313"/>
          <ac:spMkLst>
            <pc:docMk/>
            <pc:sldMk cId="3258436737" sldId="279"/>
            <ac:spMk id="3" creationId="{9C8E0B6C-4ED2-4D46-BCB2-8788FB4137DF}"/>
          </ac:spMkLst>
        </pc:spChg>
      </pc:sldChg>
    </pc:docChg>
  </pc:docChgLst>
  <pc:docChgLst>
    <pc:chgData name="Núria Lopez Zafra" userId="54a10d0a-99cd-47a4-94a7-82fc4ded63d8" providerId="ADAL" clId="{E6734EF1-BFD5-4875-9AB5-EED87B789794}"/>
    <pc:docChg chg="addSld modSld">
      <pc:chgData name="Núria Lopez Zafra" userId="54a10d0a-99cd-47a4-94a7-82fc4ded63d8" providerId="ADAL" clId="{E6734EF1-BFD5-4875-9AB5-EED87B789794}" dt="2022-09-26T13:32:46.622" v="0"/>
      <pc:docMkLst>
        <pc:docMk/>
      </pc:docMkLst>
      <pc:sldChg chg="add">
        <pc:chgData name="Núria Lopez Zafra" userId="54a10d0a-99cd-47a4-94a7-82fc4ded63d8" providerId="ADAL" clId="{E6734EF1-BFD5-4875-9AB5-EED87B789794}" dt="2022-09-26T13:32:46.622" v="0"/>
        <pc:sldMkLst>
          <pc:docMk/>
          <pc:sldMk cId="2197041781"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873F4-5E07-442C-9EB0-DEA5EA760120}" type="doc">
      <dgm:prSet loTypeId="urn:microsoft.com/office/officeart/2005/8/layout/venn1" loCatId="relationship" qsTypeId="urn:microsoft.com/office/officeart/2005/8/quickstyle/simple1" qsCatId="simple" csTypeId="urn:microsoft.com/office/officeart/2005/8/colors/accent1_1" csCatId="accent1" phldr="1"/>
      <dgm:spPr/>
    </dgm:pt>
    <dgm:pt modelId="{B0B7C7F8-576D-4287-BD82-932166275AAB}">
      <dgm:prSet phldrT="[Texto]" custT="1"/>
      <dgm:spPr/>
      <dgm:t>
        <a:bodyPr/>
        <a:lstStyle/>
        <a:p>
          <a:pPr algn="ctr">
            <a:buNone/>
          </a:pPr>
          <a:r>
            <a:rPr lang="es-ES" sz="2800" dirty="0">
              <a:solidFill>
                <a:srgbClr val="151B77"/>
              </a:solidFill>
            </a:rPr>
            <a:t>Coaching</a:t>
          </a:r>
          <a:endParaRPr lang="ca-ES" sz="2800" dirty="0">
            <a:solidFill>
              <a:srgbClr val="151B77"/>
            </a:solidFill>
          </a:endParaRPr>
        </a:p>
      </dgm:t>
    </dgm:pt>
    <dgm:pt modelId="{FC02DD84-25BE-4423-A125-2888414EEAA6}" type="parTrans" cxnId="{53E429F4-9B7B-4625-A6C8-E40DDF5387C9}">
      <dgm:prSet/>
      <dgm:spPr/>
      <dgm:t>
        <a:bodyPr/>
        <a:lstStyle/>
        <a:p>
          <a:endParaRPr lang="ca-ES"/>
        </a:p>
      </dgm:t>
    </dgm:pt>
    <dgm:pt modelId="{13FB4CA3-7E42-465F-B2A4-ACF5FC065DA9}" type="sibTrans" cxnId="{53E429F4-9B7B-4625-A6C8-E40DDF5387C9}">
      <dgm:prSet/>
      <dgm:spPr/>
      <dgm:t>
        <a:bodyPr/>
        <a:lstStyle/>
        <a:p>
          <a:endParaRPr lang="ca-ES"/>
        </a:p>
      </dgm:t>
    </dgm:pt>
    <dgm:pt modelId="{B1520B7B-FB1A-4B4B-9F7A-692BE270499A}">
      <dgm:prSet phldrT="[Texto]" custT="1"/>
      <dgm:spPr/>
      <dgm:t>
        <a:bodyPr/>
        <a:lstStyle/>
        <a:p>
          <a:pPr algn="r">
            <a:buNone/>
          </a:pPr>
          <a:r>
            <a:rPr lang="es-ES" sz="2800" dirty="0" err="1">
              <a:solidFill>
                <a:srgbClr val="151B77"/>
              </a:solidFill>
            </a:rPr>
            <a:t>Mentoring</a:t>
          </a:r>
          <a:endParaRPr lang="ca-ES" sz="2800" dirty="0">
            <a:solidFill>
              <a:srgbClr val="151B77"/>
            </a:solidFill>
          </a:endParaRPr>
        </a:p>
      </dgm:t>
    </dgm:pt>
    <dgm:pt modelId="{8B6964E5-91CF-4FE4-ACD9-F9CA24BD0B8F}" type="parTrans" cxnId="{8D2C552A-29E5-4388-9D89-40E858278EF7}">
      <dgm:prSet/>
      <dgm:spPr/>
      <dgm:t>
        <a:bodyPr/>
        <a:lstStyle/>
        <a:p>
          <a:endParaRPr lang="ca-ES"/>
        </a:p>
      </dgm:t>
    </dgm:pt>
    <dgm:pt modelId="{41F7779C-ED9F-47ED-B956-999762564E5B}" type="sibTrans" cxnId="{8D2C552A-29E5-4388-9D89-40E858278EF7}">
      <dgm:prSet/>
      <dgm:spPr/>
      <dgm:t>
        <a:bodyPr/>
        <a:lstStyle/>
        <a:p>
          <a:endParaRPr lang="ca-ES"/>
        </a:p>
      </dgm:t>
    </dgm:pt>
    <dgm:pt modelId="{AF9E38C1-2171-49B9-B59D-CC264EF2234F}">
      <dgm:prSet phldrT="[Texto]" custT="1"/>
      <dgm:spPr/>
      <dgm:t>
        <a:bodyPr/>
        <a:lstStyle/>
        <a:p>
          <a:pPr algn="l">
            <a:buNone/>
          </a:pPr>
          <a:r>
            <a:rPr lang="es-ES" sz="2800" dirty="0" err="1">
              <a:solidFill>
                <a:srgbClr val="151B77"/>
              </a:solidFill>
            </a:rPr>
            <a:t>Teaching</a:t>
          </a:r>
          <a:endParaRPr lang="ca-ES" sz="2800" dirty="0">
            <a:solidFill>
              <a:srgbClr val="151B77"/>
            </a:solidFill>
          </a:endParaRPr>
        </a:p>
      </dgm:t>
    </dgm:pt>
    <dgm:pt modelId="{348B061B-0762-4173-9918-5D36DEF8CA15}" type="parTrans" cxnId="{01F99637-10D9-41A3-88D6-46DA58F9B12A}">
      <dgm:prSet/>
      <dgm:spPr/>
      <dgm:t>
        <a:bodyPr/>
        <a:lstStyle/>
        <a:p>
          <a:endParaRPr lang="ca-ES"/>
        </a:p>
      </dgm:t>
    </dgm:pt>
    <dgm:pt modelId="{C6F9A81D-778A-42C7-8C32-28175F46E710}" type="sibTrans" cxnId="{01F99637-10D9-41A3-88D6-46DA58F9B12A}">
      <dgm:prSet/>
      <dgm:spPr/>
      <dgm:t>
        <a:bodyPr/>
        <a:lstStyle/>
        <a:p>
          <a:endParaRPr lang="ca-ES"/>
        </a:p>
      </dgm:t>
    </dgm:pt>
    <dgm:pt modelId="{96C64B54-B1F6-4DF4-9DAF-50086B6355DC}">
      <dgm:prSet phldrT="[Texto]" custT="1"/>
      <dgm:spPr/>
      <dgm:t>
        <a:bodyPr/>
        <a:lstStyle/>
        <a:p>
          <a:pPr algn="l">
            <a:buNone/>
          </a:pPr>
          <a:r>
            <a:rPr lang="es-ES" sz="1400"/>
            <a:t>Future focused</a:t>
          </a:r>
          <a:endParaRPr lang="ca-ES" sz="1400" dirty="0"/>
        </a:p>
      </dgm:t>
    </dgm:pt>
    <dgm:pt modelId="{E1275723-22FD-45AC-87C0-D3DD7DAC7120}" type="parTrans" cxnId="{A9B77009-B3C6-4F68-B757-691D17C4DA6E}">
      <dgm:prSet/>
      <dgm:spPr/>
      <dgm:t>
        <a:bodyPr/>
        <a:lstStyle/>
        <a:p>
          <a:endParaRPr lang="ca-ES"/>
        </a:p>
      </dgm:t>
    </dgm:pt>
    <dgm:pt modelId="{7D008244-5FDF-4188-80CF-4F7C9584AF87}" type="sibTrans" cxnId="{A9B77009-B3C6-4F68-B757-691D17C4DA6E}">
      <dgm:prSet/>
      <dgm:spPr/>
      <dgm:t>
        <a:bodyPr/>
        <a:lstStyle/>
        <a:p>
          <a:endParaRPr lang="ca-ES"/>
        </a:p>
      </dgm:t>
    </dgm:pt>
    <dgm:pt modelId="{DFA3FBA9-84BF-48BA-8E61-F9ACF90CB31E}">
      <dgm:prSet phldrT="[Texto]" custT="1"/>
      <dgm:spPr/>
      <dgm:t>
        <a:bodyPr/>
        <a:lstStyle/>
        <a:p>
          <a:pPr algn="l">
            <a:buNone/>
          </a:pPr>
          <a:r>
            <a:rPr lang="es-ES" sz="1400"/>
            <a:t>Ask open questions</a:t>
          </a:r>
          <a:endParaRPr lang="ca-ES" sz="1400" dirty="0"/>
        </a:p>
      </dgm:t>
    </dgm:pt>
    <dgm:pt modelId="{9D0475E0-042E-4EAB-AB68-88E617F853D2}" type="parTrans" cxnId="{7719060A-F417-4A10-A663-B10997D4157B}">
      <dgm:prSet/>
      <dgm:spPr/>
      <dgm:t>
        <a:bodyPr/>
        <a:lstStyle/>
        <a:p>
          <a:endParaRPr lang="ca-ES"/>
        </a:p>
      </dgm:t>
    </dgm:pt>
    <dgm:pt modelId="{429CA328-80C1-41A2-9722-049BEDCB6830}" type="sibTrans" cxnId="{7719060A-F417-4A10-A663-B10997D4157B}">
      <dgm:prSet/>
      <dgm:spPr/>
      <dgm:t>
        <a:bodyPr/>
        <a:lstStyle/>
        <a:p>
          <a:endParaRPr lang="ca-ES"/>
        </a:p>
      </dgm:t>
    </dgm:pt>
    <dgm:pt modelId="{0F57A07A-5A82-4876-8135-F5E2CBBFC83E}">
      <dgm:prSet phldrT="[Texto]" custT="1"/>
      <dgm:spPr/>
      <dgm:t>
        <a:bodyPr/>
        <a:lstStyle/>
        <a:p>
          <a:pPr algn="l">
            <a:buNone/>
          </a:pPr>
          <a:r>
            <a:rPr lang="es-ES" sz="1400"/>
            <a:t>Enables self discovery</a:t>
          </a:r>
          <a:endParaRPr lang="ca-ES" sz="1400" dirty="0"/>
        </a:p>
      </dgm:t>
    </dgm:pt>
    <dgm:pt modelId="{EEB20738-B93A-4687-AC2B-253667E38DCE}" type="parTrans" cxnId="{8ACB761B-DD28-47D6-B4EF-5D77D8F12B2A}">
      <dgm:prSet/>
      <dgm:spPr/>
      <dgm:t>
        <a:bodyPr/>
        <a:lstStyle/>
        <a:p>
          <a:endParaRPr lang="ca-ES"/>
        </a:p>
      </dgm:t>
    </dgm:pt>
    <dgm:pt modelId="{5639C433-71B4-4FF9-AF19-8E58EE62BEE5}" type="sibTrans" cxnId="{8ACB761B-DD28-47D6-B4EF-5D77D8F12B2A}">
      <dgm:prSet/>
      <dgm:spPr/>
      <dgm:t>
        <a:bodyPr/>
        <a:lstStyle/>
        <a:p>
          <a:endParaRPr lang="ca-ES"/>
        </a:p>
      </dgm:t>
    </dgm:pt>
    <dgm:pt modelId="{82595750-3932-4ED5-9956-9F18268E9CCD}">
      <dgm:prSet phldrT="[Texto]" custT="1"/>
      <dgm:spPr/>
      <dgm:t>
        <a:bodyPr/>
        <a:lstStyle/>
        <a:p>
          <a:pPr algn="l">
            <a:buNone/>
          </a:pPr>
          <a:r>
            <a:rPr lang="es-ES" sz="1400"/>
            <a:t>Dispels false feelings ans beliefs</a:t>
          </a:r>
          <a:endParaRPr lang="ca-ES" sz="1400" dirty="0"/>
        </a:p>
      </dgm:t>
    </dgm:pt>
    <dgm:pt modelId="{85487562-A931-4A48-B6CF-00212E4E5193}" type="parTrans" cxnId="{50C72FBB-A13C-48D0-80BA-7ACFA7B2B79A}">
      <dgm:prSet/>
      <dgm:spPr/>
      <dgm:t>
        <a:bodyPr/>
        <a:lstStyle/>
        <a:p>
          <a:endParaRPr lang="ca-ES"/>
        </a:p>
      </dgm:t>
    </dgm:pt>
    <dgm:pt modelId="{6498EB2D-F494-4A35-8971-656C252C658F}" type="sibTrans" cxnId="{50C72FBB-A13C-48D0-80BA-7ACFA7B2B79A}">
      <dgm:prSet/>
      <dgm:spPr/>
      <dgm:t>
        <a:bodyPr/>
        <a:lstStyle/>
        <a:p>
          <a:endParaRPr lang="ca-ES"/>
        </a:p>
      </dgm:t>
    </dgm:pt>
    <dgm:pt modelId="{DDBE39FB-A49A-4486-AAEA-3E01682DCDC0}">
      <dgm:prSet phldrT="[Texto]" custT="1"/>
      <dgm:spPr/>
      <dgm:t>
        <a:bodyPr/>
        <a:lstStyle/>
        <a:p>
          <a:pPr algn="l">
            <a:buNone/>
          </a:pPr>
          <a:r>
            <a:rPr lang="es-ES" sz="1400" dirty="0"/>
            <a:t>Can be </a:t>
          </a:r>
          <a:r>
            <a:rPr lang="es-ES" sz="1400" dirty="0" err="1"/>
            <a:t>apply</a:t>
          </a:r>
          <a:r>
            <a:rPr lang="es-ES" sz="1400" dirty="0"/>
            <a:t> </a:t>
          </a:r>
          <a:r>
            <a:rPr lang="es-ES" sz="1400" dirty="0" err="1"/>
            <a:t>to</a:t>
          </a:r>
          <a:r>
            <a:rPr lang="es-ES" sz="1400" dirty="0"/>
            <a:t> </a:t>
          </a:r>
          <a:r>
            <a:rPr lang="es-ES" sz="1400" dirty="0" err="1"/>
            <a:t>any</a:t>
          </a:r>
          <a:r>
            <a:rPr lang="es-ES" sz="1400" dirty="0"/>
            <a:t> </a:t>
          </a:r>
          <a:r>
            <a:rPr lang="es-ES" sz="1400" dirty="0" err="1"/>
            <a:t>situation</a:t>
          </a:r>
          <a:endParaRPr lang="ca-ES" sz="1400" dirty="0"/>
        </a:p>
      </dgm:t>
    </dgm:pt>
    <dgm:pt modelId="{F9E8D239-4CEA-454E-BD79-2B6B53DE1E25}" type="parTrans" cxnId="{EC1BEDE1-201E-4F97-BF8E-557A3526B793}">
      <dgm:prSet/>
      <dgm:spPr/>
      <dgm:t>
        <a:bodyPr/>
        <a:lstStyle/>
        <a:p>
          <a:endParaRPr lang="ca-ES"/>
        </a:p>
      </dgm:t>
    </dgm:pt>
    <dgm:pt modelId="{FDB9DFBF-0177-4391-9815-1FCDEBDBACA7}" type="sibTrans" cxnId="{EC1BEDE1-201E-4F97-BF8E-557A3526B793}">
      <dgm:prSet/>
      <dgm:spPr/>
      <dgm:t>
        <a:bodyPr/>
        <a:lstStyle/>
        <a:p>
          <a:endParaRPr lang="ca-ES"/>
        </a:p>
      </dgm:t>
    </dgm:pt>
    <dgm:pt modelId="{78DA30C3-173F-4853-A984-B7DF051BF06C}">
      <dgm:prSet phldrT="[Texto]" custT="1"/>
      <dgm:spPr/>
      <dgm:t>
        <a:bodyPr/>
        <a:lstStyle/>
        <a:p>
          <a:pPr algn="l">
            <a:buNone/>
          </a:pPr>
          <a:r>
            <a:rPr lang="es-ES" sz="1400" dirty="0" err="1"/>
            <a:t>Answers</a:t>
          </a:r>
          <a:r>
            <a:rPr lang="es-ES" sz="1400" dirty="0"/>
            <a:t> </a:t>
          </a:r>
          <a:r>
            <a:rPr lang="es-ES" sz="1400" dirty="0" err="1"/>
            <a:t>direct</a:t>
          </a:r>
          <a:r>
            <a:rPr lang="es-ES" sz="1400" dirty="0"/>
            <a:t> </a:t>
          </a:r>
          <a:r>
            <a:rPr lang="es-ES" sz="1400" dirty="0" err="1"/>
            <a:t>questions</a:t>
          </a:r>
          <a:endParaRPr lang="ca-ES" sz="1400" dirty="0"/>
        </a:p>
      </dgm:t>
    </dgm:pt>
    <dgm:pt modelId="{42616F12-8B2C-4423-A955-89F49B316E6B}" type="parTrans" cxnId="{1B599837-460A-4AFF-BE62-610C8160F2E4}">
      <dgm:prSet/>
      <dgm:spPr/>
      <dgm:t>
        <a:bodyPr/>
        <a:lstStyle/>
        <a:p>
          <a:endParaRPr lang="ca-ES"/>
        </a:p>
      </dgm:t>
    </dgm:pt>
    <dgm:pt modelId="{F3CFB652-3D83-4405-8CF2-352E0E1EDB66}" type="sibTrans" cxnId="{1B599837-460A-4AFF-BE62-610C8160F2E4}">
      <dgm:prSet/>
      <dgm:spPr/>
      <dgm:t>
        <a:bodyPr/>
        <a:lstStyle/>
        <a:p>
          <a:endParaRPr lang="ca-ES"/>
        </a:p>
      </dgm:t>
    </dgm:pt>
    <dgm:pt modelId="{441B9CEA-10C3-47BB-BF38-0F7C5564D4D7}">
      <dgm:prSet phldrT="[Texto]" custT="1"/>
      <dgm:spPr/>
      <dgm:t>
        <a:bodyPr/>
        <a:lstStyle/>
        <a:p>
          <a:pPr algn="l">
            <a:buNone/>
          </a:pPr>
          <a:r>
            <a:rPr lang="es-ES" sz="1400" dirty="0" err="1"/>
            <a:t>Provides</a:t>
          </a:r>
          <a:r>
            <a:rPr lang="es-ES" sz="1400" dirty="0"/>
            <a:t> </a:t>
          </a:r>
          <a:r>
            <a:rPr lang="es-ES" sz="1400" dirty="0" err="1"/>
            <a:t>information</a:t>
          </a:r>
          <a:r>
            <a:rPr lang="es-ES" sz="1400" dirty="0"/>
            <a:t> </a:t>
          </a:r>
          <a:r>
            <a:rPr lang="es-ES" sz="1400" dirty="0" err="1"/>
            <a:t>sources</a:t>
          </a:r>
          <a:endParaRPr lang="ca-ES" sz="1400" dirty="0"/>
        </a:p>
      </dgm:t>
    </dgm:pt>
    <dgm:pt modelId="{9ED9FE0C-5002-4966-9852-4781CBB9001E}" type="parTrans" cxnId="{8C1EFB50-91DB-4D2A-AE7C-647E1E524D38}">
      <dgm:prSet/>
      <dgm:spPr/>
      <dgm:t>
        <a:bodyPr/>
        <a:lstStyle/>
        <a:p>
          <a:endParaRPr lang="ca-ES"/>
        </a:p>
      </dgm:t>
    </dgm:pt>
    <dgm:pt modelId="{C31411B1-6DA6-4C34-A8E5-3825B2B0E1C3}" type="sibTrans" cxnId="{8C1EFB50-91DB-4D2A-AE7C-647E1E524D38}">
      <dgm:prSet/>
      <dgm:spPr/>
      <dgm:t>
        <a:bodyPr/>
        <a:lstStyle/>
        <a:p>
          <a:endParaRPr lang="ca-ES"/>
        </a:p>
      </dgm:t>
    </dgm:pt>
    <dgm:pt modelId="{1210E9AB-164E-48E0-8932-70C63C9C6C36}">
      <dgm:prSet phldrT="[Texto]" custT="1"/>
      <dgm:spPr/>
      <dgm:t>
        <a:bodyPr/>
        <a:lstStyle/>
        <a:p>
          <a:pPr algn="l">
            <a:buNone/>
          </a:pPr>
          <a:r>
            <a:rPr lang="es-ES" sz="1400" dirty="0" err="1"/>
            <a:t>Seeks</a:t>
          </a:r>
          <a:r>
            <a:rPr lang="es-ES" sz="1400" dirty="0"/>
            <a:t> </a:t>
          </a:r>
          <a:r>
            <a:rPr lang="es-ES" sz="1400" dirty="0" err="1"/>
            <a:t>alternate</a:t>
          </a:r>
          <a:r>
            <a:rPr lang="es-ES" sz="1400" dirty="0"/>
            <a:t> </a:t>
          </a:r>
          <a:r>
            <a:rPr lang="es-ES" sz="1400" dirty="0" err="1"/>
            <a:t>answers</a:t>
          </a:r>
          <a:endParaRPr lang="ca-ES" sz="1400" dirty="0"/>
        </a:p>
      </dgm:t>
    </dgm:pt>
    <dgm:pt modelId="{17D85387-DBC4-444A-907A-652F245D97F8}" type="parTrans" cxnId="{F1EBF92C-3B19-4430-8487-9B301CB99F54}">
      <dgm:prSet/>
      <dgm:spPr/>
      <dgm:t>
        <a:bodyPr/>
        <a:lstStyle/>
        <a:p>
          <a:endParaRPr lang="ca-ES"/>
        </a:p>
      </dgm:t>
    </dgm:pt>
    <dgm:pt modelId="{AF402A9E-5F4E-490F-A231-DBE4B0DD1C3D}" type="sibTrans" cxnId="{F1EBF92C-3B19-4430-8487-9B301CB99F54}">
      <dgm:prSet/>
      <dgm:spPr/>
      <dgm:t>
        <a:bodyPr/>
        <a:lstStyle/>
        <a:p>
          <a:endParaRPr lang="ca-ES"/>
        </a:p>
      </dgm:t>
    </dgm:pt>
    <dgm:pt modelId="{0EAD955E-A484-4E2B-8952-7D6211D89684}">
      <dgm:prSet phldrT="[Texto]" custT="1"/>
      <dgm:spPr/>
      <dgm:t>
        <a:bodyPr/>
        <a:lstStyle/>
        <a:p>
          <a:pPr algn="l">
            <a:buNone/>
          </a:pPr>
          <a:r>
            <a:rPr lang="es-ES" sz="1400" dirty="0" err="1"/>
            <a:t>Structured</a:t>
          </a:r>
          <a:endParaRPr lang="ca-ES" sz="1400" dirty="0"/>
        </a:p>
      </dgm:t>
    </dgm:pt>
    <dgm:pt modelId="{B11B7FB4-861D-4ACE-B01A-4C5B109F303E}" type="parTrans" cxnId="{375E04FA-999E-46B3-A149-62C9A8EB1515}">
      <dgm:prSet/>
      <dgm:spPr/>
      <dgm:t>
        <a:bodyPr/>
        <a:lstStyle/>
        <a:p>
          <a:endParaRPr lang="ca-ES"/>
        </a:p>
      </dgm:t>
    </dgm:pt>
    <dgm:pt modelId="{6D2458C1-5162-43C8-8924-9733118129D5}" type="sibTrans" cxnId="{375E04FA-999E-46B3-A149-62C9A8EB1515}">
      <dgm:prSet/>
      <dgm:spPr/>
      <dgm:t>
        <a:bodyPr/>
        <a:lstStyle/>
        <a:p>
          <a:endParaRPr lang="ca-ES"/>
        </a:p>
      </dgm:t>
    </dgm:pt>
    <dgm:pt modelId="{F89FB633-E18B-4077-8118-17493F8C0A20}">
      <dgm:prSet phldrT="[Texto]" custT="1"/>
      <dgm:spPr/>
      <dgm:t>
        <a:bodyPr/>
        <a:lstStyle/>
        <a:p>
          <a:pPr algn="l">
            <a:buNone/>
          </a:pPr>
          <a:r>
            <a:rPr lang="es-ES" sz="1400"/>
            <a:t>Often highly structured</a:t>
          </a:r>
          <a:endParaRPr lang="ca-ES" sz="1400" dirty="0"/>
        </a:p>
      </dgm:t>
    </dgm:pt>
    <dgm:pt modelId="{E59A2937-DDA9-4070-8491-61B1246E32BB}" type="parTrans" cxnId="{D77A6B3F-7129-4C4F-B7E3-983ADAAB5121}">
      <dgm:prSet/>
      <dgm:spPr/>
      <dgm:t>
        <a:bodyPr/>
        <a:lstStyle/>
        <a:p>
          <a:endParaRPr lang="ca-ES"/>
        </a:p>
      </dgm:t>
    </dgm:pt>
    <dgm:pt modelId="{37962C20-AACB-4AF6-B283-B02DC1ACAB1E}" type="sibTrans" cxnId="{D77A6B3F-7129-4C4F-B7E3-983ADAAB5121}">
      <dgm:prSet/>
      <dgm:spPr/>
      <dgm:t>
        <a:bodyPr/>
        <a:lstStyle/>
        <a:p>
          <a:endParaRPr lang="ca-ES"/>
        </a:p>
      </dgm:t>
    </dgm:pt>
    <dgm:pt modelId="{5BF9CF49-28F6-4BEE-9C18-BB6C6A5AF72E}">
      <dgm:prSet phldrT="[Texto]" custT="1"/>
      <dgm:spPr/>
      <dgm:t>
        <a:bodyPr/>
        <a:lstStyle/>
        <a:p>
          <a:pPr algn="l">
            <a:buNone/>
          </a:pPr>
          <a:r>
            <a:rPr lang="es-ES" sz="1400"/>
            <a:t>Ask directive questions</a:t>
          </a:r>
          <a:endParaRPr lang="ca-ES" sz="1400" dirty="0"/>
        </a:p>
      </dgm:t>
    </dgm:pt>
    <dgm:pt modelId="{FF970E76-71B3-4D96-AF6E-E0C53ADF9E49}" type="parTrans" cxnId="{D8B54CE5-F162-4D0D-A14D-96A0833C91FD}">
      <dgm:prSet/>
      <dgm:spPr/>
      <dgm:t>
        <a:bodyPr/>
        <a:lstStyle/>
        <a:p>
          <a:endParaRPr lang="ca-ES"/>
        </a:p>
      </dgm:t>
    </dgm:pt>
    <dgm:pt modelId="{23D49BC0-92B6-4E32-BBE4-80C1BBE1FED6}" type="sibTrans" cxnId="{D8B54CE5-F162-4D0D-A14D-96A0833C91FD}">
      <dgm:prSet/>
      <dgm:spPr/>
      <dgm:t>
        <a:bodyPr/>
        <a:lstStyle/>
        <a:p>
          <a:endParaRPr lang="ca-ES"/>
        </a:p>
      </dgm:t>
    </dgm:pt>
    <dgm:pt modelId="{5C36C7DC-484E-4594-977B-838878BD94D4}">
      <dgm:prSet phldrT="[Texto]" custT="1"/>
      <dgm:spPr/>
      <dgm:t>
        <a:bodyPr/>
        <a:lstStyle/>
        <a:p>
          <a:pPr algn="l">
            <a:buNone/>
          </a:pPr>
          <a:r>
            <a:rPr lang="es-ES" sz="1400"/>
            <a:t>Provides information</a:t>
          </a:r>
          <a:endParaRPr lang="ca-ES" sz="1400" dirty="0"/>
        </a:p>
      </dgm:t>
    </dgm:pt>
    <dgm:pt modelId="{C6CB3A4B-68CD-4DA8-A2E7-8342AACD8F71}" type="parTrans" cxnId="{18CE1BEA-7821-474A-83AC-29873E9FC6A2}">
      <dgm:prSet/>
      <dgm:spPr/>
      <dgm:t>
        <a:bodyPr/>
        <a:lstStyle/>
        <a:p>
          <a:endParaRPr lang="ca-ES"/>
        </a:p>
      </dgm:t>
    </dgm:pt>
    <dgm:pt modelId="{D8870CDA-FA9C-4257-A9C1-34712A0F6197}" type="sibTrans" cxnId="{18CE1BEA-7821-474A-83AC-29873E9FC6A2}">
      <dgm:prSet/>
      <dgm:spPr/>
      <dgm:t>
        <a:bodyPr/>
        <a:lstStyle/>
        <a:p>
          <a:endParaRPr lang="ca-ES"/>
        </a:p>
      </dgm:t>
    </dgm:pt>
    <dgm:pt modelId="{5E8040DE-29D6-4D01-8EBE-468C644B06D1}">
      <dgm:prSet phldrT="[Texto]" custT="1"/>
      <dgm:spPr/>
      <dgm:t>
        <a:bodyPr/>
        <a:lstStyle/>
        <a:p>
          <a:pPr algn="l">
            <a:buNone/>
          </a:pPr>
          <a:r>
            <a:rPr lang="es-ES" sz="1400" dirty="0" err="1"/>
            <a:t>Seek</a:t>
          </a:r>
          <a:r>
            <a:rPr lang="es-ES" sz="1400" dirty="0"/>
            <a:t> </a:t>
          </a:r>
          <a:r>
            <a:rPr lang="es-ES" sz="1400" dirty="0" err="1"/>
            <a:t>specific</a:t>
          </a:r>
          <a:r>
            <a:rPr lang="es-ES" sz="1400" dirty="0"/>
            <a:t> </a:t>
          </a:r>
          <a:r>
            <a:rPr lang="es-ES" sz="1400" dirty="0" err="1"/>
            <a:t>answers</a:t>
          </a:r>
          <a:endParaRPr lang="ca-ES" sz="1400" dirty="0"/>
        </a:p>
      </dgm:t>
    </dgm:pt>
    <dgm:pt modelId="{16FAECA2-18CB-41AD-B419-483E4C3ED17C}" type="parTrans" cxnId="{75239944-2517-4ED9-9FC2-ACA55E70F655}">
      <dgm:prSet/>
      <dgm:spPr/>
      <dgm:t>
        <a:bodyPr/>
        <a:lstStyle/>
        <a:p>
          <a:endParaRPr lang="ca-ES"/>
        </a:p>
      </dgm:t>
    </dgm:pt>
    <dgm:pt modelId="{D4EEC49F-3D6F-46D2-A156-9EAC1BD7500C}" type="sibTrans" cxnId="{75239944-2517-4ED9-9FC2-ACA55E70F655}">
      <dgm:prSet/>
      <dgm:spPr/>
      <dgm:t>
        <a:bodyPr/>
        <a:lstStyle/>
        <a:p>
          <a:endParaRPr lang="ca-ES"/>
        </a:p>
      </dgm:t>
    </dgm:pt>
    <dgm:pt modelId="{9D86A88B-67EA-412C-8357-E2647D02AAE5}">
      <dgm:prSet phldrT="[Texto]" custT="1"/>
      <dgm:spPr/>
      <dgm:t>
        <a:bodyPr/>
        <a:lstStyle/>
        <a:p>
          <a:pPr algn="l">
            <a:buNone/>
          </a:pPr>
          <a:r>
            <a:rPr lang="es-ES" sz="1400" dirty="0"/>
            <a:t>Base </a:t>
          </a:r>
          <a:r>
            <a:rPr lang="es-ES" sz="1400" dirty="0" err="1"/>
            <a:t>on</a:t>
          </a:r>
          <a:r>
            <a:rPr lang="es-ES" sz="1400" dirty="0"/>
            <a:t> </a:t>
          </a:r>
          <a:r>
            <a:rPr lang="es-ES" sz="1400" dirty="0" err="1"/>
            <a:t>past</a:t>
          </a:r>
          <a:r>
            <a:rPr lang="es-ES" sz="1400" dirty="0"/>
            <a:t> </a:t>
          </a:r>
          <a:r>
            <a:rPr lang="es-ES" sz="1400" dirty="0" err="1"/>
            <a:t>experience</a:t>
          </a:r>
          <a:endParaRPr lang="ca-ES" sz="1400" dirty="0"/>
        </a:p>
      </dgm:t>
    </dgm:pt>
    <dgm:pt modelId="{9663347E-53DF-4A81-8110-3104207AEF13}" type="parTrans" cxnId="{8DC7B12B-FA81-463D-BC01-2443509A6294}">
      <dgm:prSet/>
      <dgm:spPr/>
      <dgm:t>
        <a:bodyPr/>
        <a:lstStyle/>
        <a:p>
          <a:endParaRPr lang="ca-ES"/>
        </a:p>
      </dgm:t>
    </dgm:pt>
    <dgm:pt modelId="{7A38E23B-7FC6-4DF0-824C-12095B4C5EB2}" type="sibTrans" cxnId="{8DC7B12B-FA81-463D-BC01-2443509A6294}">
      <dgm:prSet/>
      <dgm:spPr/>
      <dgm:t>
        <a:bodyPr/>
        <a:lstStyle/>
        <a:p>
          <a:endParaRPr lang="ca-ES"/>
        </a:p>
      </dgm:t>
    </dgm:pt>
    <dgm:pt modelId="{F70C92FE-DACA-4557-9D62-4B551C987C5C}">
      <dgm:prSet phldrT="[Texto]" custT="1"/>
      <dgm:spPr/>
      <dgm:t>
        <a:bodyPr/>
        <a:lstStyle/>
        <a:p>
          <a:pPr algn="l">
            <a:buNone/>
          </a:pPr>
          <a:r>
            <a:rPr lang="es-ES" sz="1400" dirty="0" err="1"/>
            <a:t>Based</a:t>
          </a:r>
          <a:r>
            <a:rPr lang="es-ES" sz="1400" dirty="0"/>
            <a:t> </a:t>
          </a:r>
          <a:r>
            <a:rPr lang="es-ES" sz="1400" dirty="0" err="1"/>
            <a:t>on</a:t>
          </a:r>
          <a:r>
            <a:rPr lang="es-ES" sz="1400" dirty="0"/>
            <a:t> </a:t>
          </a:r>
          <a:r>
            <a:rPr lang="es-ES" sz="1400" dirty="0" err="1"/>
            <a:t>past</a:t>
          </a:r>
          <a:r>
            <a:rPr lang="es-ES" sz="1400" dirty="0"/>
            <a:t> </a:t>
          </a:r>
          <a:r>
            <a:rPr lang="es-ES" sz="1400" dirty="0" err="1"/>
            <a:t>learning</a:t>
          </a:r>
          <a:endParaRPr lang="ca-ES" sz="1400" dirty="0"/>
        </a:p>
      </dgm:t>
    </dgm:pt>
    <dgm:pt modelId="{CFB8640C-80C1-4691-86F7-7545F28F0685}" type="parTrans" cxnId="{25D6F175-8F3F-4388-AFA2-6CEC6D24F779}">
      <dgm:prSet/>
      <dgm:spPr/>
      <dgm:t>
        <a:bodyPr/>
        <a:lstStyle/>
        <a:p>
          <a:endParaRPr lang="ca-ES"/>
        </a:p>
      </dgm:t>
    </dgm:pt>
    <dgm:pt modelId="{7811B1FA-3A4B-43F7-B6D6-5DCDE984C34B}" type="sibTrans" cxnId="{25D6F175-8F3F-4388-AFA2-6CEC6D24F779}">
      <dgm:prSet/>
      <dgm:spPr/>
      <dgm:t>
        <a:bodyPr/>
        <a:lstStyle/>
        <a:p>
          <a:endParaRPr lang="ca-ES"/>
        </a:p>
      </dgm:t>
    </dgm:pt>
    <dgm:pt modelId="{D602B50E-ECA5-4BA2-842F-B1DFB5125D75}" type="pres">
      <dgm:prSet presAssocID="{178873F4-5E07-442C-9EB0-DEA5EA760120}" presName="compositeShape" presStyleCnt="0">
        <dgm:presLayoutVars>
          <dgm:chMax val="7"/>
          <dgm:dir/>
          <dgm:resizeHandles val="exact"/>
        </dgm:presLayoutVars>
      </dgm:prSet>
      <dgm:spPr/>
    </dgm:pt>
    <dgm:pt modelId="{881735E8-7575-428B-88F8-0C653EBC1849}" type="pres">
      <dgm:prSet presAssocID="{B0B7C7F8-576D-4287-BD82-932166275AAB}" presName="circ1" presStyleLbl="vennNode1" presStyleIdx="0" presStyleCnt="3" custScaleX="100251" custScaleY="97628"/>
      <dgm:spPr/>
    </dgm:pt>
    <dgm:pt modelId="{A08FE1FD-F565-486A-B2BF-CE2070D1EEAD}" type="pres">
      <dgm:prSet presAssocID="{B0B7C7F8-576D-4287-BD82-932166275AAB}" presName="circ1Tx" presStyleLbl="revTx" presStyleIdx="0" presStyleCnt="0">
        <dgm:presLayoutVars>
          <dgm:chMax val="0"/>
          <dgm:chPref val="0"/>
          <dgm:bulletEnabled val="1"/>
        </dgm:presLayoutVars>
      </dgm:prSet>
      <dgm:spPr/>
    </dgm:pt>
    <dgm:pt modelId="{3398E358-CFDA-4BEB-A20E-2CDD39BBE284}" type="pres">
      <dgm:prSet presAssocID="{B1520B7B-FB1A-4B4B-9F7A-692BE270499A}" presName="circ2" presStyleLbl="vennNode1" presStyleIdx="1" presStyleCnt="3" custScaleX="100251" custScaleY="97628"/>
      <dgm:spPr/>
    </dgm:pt>
    <dgm:pt modelId="{DFB410C7-8C8C-4797-A9D0-2726DC545116}" type="pres">
      <dgm:prSet presAssocID="{B1520B7B-FB1A-4B4B-9F7A-692BE270499A}" presName="circ2Tx" presStyleLbl="revTx" presStyleIdx="0" presStyleCnt="0">
        <dgm:presLayoutVars>
          <dgm:chMax val="0"/>
          <dgm:chPref val="0"/>
          <dgm:bulletEnabled val="1"/>
        </dgm:presLayoutVars>
      </dgm:prSet>
      <dgm:spPr/>
    </dgm:pt>
    <dgm:pt modelId="{2BFBDB22-8262-438C-827D-F091AB143129}" type="pres">
      <dgm:prSet presAssocID="{AF9E38C1-2171-49B9-B59D-CC264EF2234F}" presName="circ3" presStyleLbl="vennNode1" presStyleIdx="2" presStyleCnt="3" custScaleX="100251" custScaleY="97628"/>
      <dgm:spPr/>
    </dgm:pt>
    <dgm:pt modelId="{19C06BDA-1081-4415-BDC7-AA925FDA145B}" type="pres">
      <dgm:prSet presAssocID="{AF9E38C1-2171-49B9-B59D-CC264EF2234F}" presName="circ3Tx" presStyleLbl="revTx" presStyleIdx="0" presStyleCnt="0">
        <dgm:presLayoutVars>
          <dgm:chMax val="0"/>
          <dgm:chPref val="0"/>
          <dgm:bulletEnabled val="1"/>
        </dgm:presLayoutVars>
      </dgm:prSet>
      <dgm:spPr/>
    </dgm:pt>
  </dgm:ptLst>
  <dgm:cxnLst>
    <dgm:cxn modelId="{44912A06-BF0E-4230-B2BA-0E80AFA84204}" type="presOf" srcId="{96C64B54-B1F6-4DF4-9DAF-50086B6355DC}" destId="{881735E8-7575-428B-88F8-0C653EBC1849}" srcOrd="1" destOrd="5" presId="urn:microsoft.com/office/officeart/2005/8/layout/venn1"/>
    <dgm:cxn modelId="{A9B77009-B3C6-4F68-B757-691D17C4DA6E}" srcId="{B0B7C7F8-576D-4287-BD82-932166275AAB}" destId="{96C64B54-B1F6-4DF4-9DAF-50086B6355DC}" srcOrd="4" destOrd="0" parTransId="{E1275723-22FD-45AC-87C0-D3DD7DAC7120}" sibTransId="{7D008244-5FDF-4188-80CF-4F7C9584AF87}"/>
    <dgm:cxn modelId="{7719060A-F417-4A10-A663-B10997D4157B}" srcId="{B0B7C7F8-576D-4287-BD82-932166275AAB}" destId="{DFA3FBA9-84BF-48BA-8E61-F9ACF90CB31E}" srcOrd="0" destOrd="0" parTransId="{9D0475E0-042E-4EAB-AB68-88E617F853D2}" sibTransId="{429CA328-80C1-41A2-9722-049BEDCB6830}"/>
    <dgm:cxn modelId="{11D2F510-696B-4F5A-90D3-96134A28664E}" type="presOf" srcId="{441B9CEA-10C3-47BB-BF38-0F7C5564D4D7}" destId="{3398E358-CFDA-4BEB-A20E-2CDD39BBE284}" srcOrd="1" destOrd="2" presId="urn:microsoft.com/office/officeart/2005/8/layout/venn1"/>
    <dgm:cxn modelId="{3A5B3614-EABD-4BFB-8BD5-DCE9947B956A}" type="presOf" srcId="{78DA30C3-173F-4853-A984-B7DF051BF06C}" destId="{DFB410C7-8C8C-4797-A9D0-2726DC545116}" srcOrd="0" destOrd="1" presId="urn:microsoft.com/office/officeart/2005/8/layout/venn1"/>
    <dgm:cxn modelId="{B0D75918-CF57-4C10-A9FE-85466F41A783}" type="presOf" srcId="{0F57A07A-5A82-4876-8135-F5E2CBBFC83E}" destId="{881735E8-7575-428B-88F8-0C653EBC1849}" srcOrd="1" destOrd="2" presId="urn:microsoft.com/office/officeart/2005/8/layout/venn1"/>
    <dgm:cxn modelId="{8ACB761B-DD28-47D6-B4EF-5D77D8F12B2A}" srcId="{B0B7C7F8-576D-4287-BD82-932166275AAB}" destId="{0F57A07A-5A82-4876-8135-F5E2CBBFC83E}" srcOrd="1" destOrd="0" parTransId="{EEB20738-B93A-4687-AC2B-253667E38DCE}" sibTransId="{5639C433-71B4-4FF9-AF19-8E58EE62BEE5}"/>
    <dgm:cxn modelId="{C451681F-CF94-4E40-A48A-E7F5E9D25237}" type="presOf" srcId="{AF9E38C1-2171-49B9-B59D-CC264EF2234F}" destId="{19C06BDA-1081-4415-BDC7-AA925FDA145B}" srcOrd="1" destOrd="0" presId="urn:microsoft.com/office/officeart/2005/8/layout/venn1"/>
    <dgm:cxn modelId="{3F2A6A20-942E-484C-894C-B3F282A2C2C3}" type="presOf" srcId="{B1520B7B-FB1A-4B4B-9F7A-692BE270499A}" destId="{DFB410C7-8C8C-4797-A9D0-2726DC545116}" srcOrd="0" destOrd="0" presId="urn:microsoft.com/office/officeart/2005/8/layout/venn1"/>
    <dgm:cxn modelId="{C48ACC20-A1EE-4BE2-A958-BA490B7669F3}" type="presOf" srcId="{5E8040DE-29D6-4D01-8EBE-468C644B06D1}" destId="{2BFBDB22-8262-438C-827D-F091AB143129}" srcOrd="0" destOrd="3" presId="urn:microsoft.com/office/officeart/2005/8/layout/venn1"/>
    <dgm:cxn modelId="{92CCDE20-F74F-4D10-A837-17B15BB09398}" type="presOf" srcId="{1210E9AB-164E-48E0-8932-70C63C9C6C36}" destId="{3398E358-CFDA-4BEB-A20E-2CDD39BBE284}" srcOrd="1" destOrd="3" presId="urn:microsoft.com/office/officeart/2005/8/layout/venn1"/>
    <dgm:cxn modelId="{EC45C225-4973-4FCF-80E6-87F5ED8947F7}" type="presOf" srcId="{AF9E38C1-2171-49B9-B59D-CC264EF2234F}" destId="{2BFBDB22-8262-438C-827D-F091AB143129}" srcOrd="0" destOrd="0" presId="urn:microsoft.com/office/officeart/2005/8/layout/venn1"/>
    <dgm:cxn modelId="{DB2D6A2A-83F3-4463-AC57-1F33DA1C0F74}" type="presOf" srcId="{B0B7C7F8-576D-4287-BD82-932166275AAB}" destId="{A08FE1FD-F565-486A-B2BF-CE2070D1EEAD}" srcOrd="0" destOrd="0" presId="urn:microsoft.com/office/officeart/2005/8/layout/venn1"/>
    <dgm:cxn modelId="{8D2C552A-29E5-4388-9D89-40E858278EF7}" srcId="{178873F4-5E07-442C-9EB0-DEA5EA760120}" destId="{B1520B7B-FB1A-4B4B-9F7A-692BE270499A}" srcOrd="1" destOrd="0" parTransId="{8B6964E5-91CF-4FE4-ACD9-F9CA24BD0B8F}" sibTransId="{41F7779C-ED9F-47ED-B956-999762564E5B}"/>
    <dgm:cxn modelId="{8DC7B12B-FA81-463D-BC01-2443509A6294}" srcId="{B1520B7B-FB1A-4B4B-9F7A-692BE270499A}" destId="{9D86A88B-67EA-412C-8357-E2647D02AAE5}" srcOrd="4" destOrd="0" parTransId="{9663347E-53DF-4A81-8110-3104207AEF13}" sibTransId="{7A38E23B-7FC6-4DF0-824C-12095B4C5EB2}"/>
    <dgm:cxn modelId="{F1EBF92C-3B19-4430-8487-9B301CB99F54}" srcId="{B1520B7B-FB1A-4B4B-9F7A-692BE270499A}" destId="{1210E9AB-164E-48E0-8932-70C63C9C6C36}" srcOrd="2" destOrd="0" parTransId="{17D85387-DBC4-444A-907A-652F245D97F8}" sibTransId="{AF402A9E-5F4E-490F-A231-DBE4B0DD1C3D}"/>
    <dgm:cxn modelId="{5435952D-3533-4D16-B1BB-C7F731894533}" type="presOf" srcId="{82595750-3932-4ED5-9956-9F18268E9CCD}" destId="{881735E8-7575-428B-88F8-0C653EBC1849}" srcOrd="1" destOrd="3" presId="urn:microsoft.com/office/officeart/2005/8/layout/venn1"/>
    <dgm:cxn modelId="{25AE622F-EB9A-49E4-8E3F-D629D94C7D5A}" type="presOf" srcId="{0EAD955E-A484-4E2B-8952-7D6211D89684}" destId="{3398E358-CFDA-4BEB-A20E-2CDD39BBE284}" srcOrd="1" destOrd="4" presId="urn:microsoft.com/office/officeart/2005/8/layout/venn1"/>
    <dgm:cxn modelId="{34CD6231-F0EF-4A0A-8E9C-EB391B5CF494}" type="presOf" srcId="{DFA3FBA9-84BF-48BA-8E61-F9ACF90CB31E}" destId="{881735E8-7575-428B-88F8-0C653EBC1849}" srcOrd="1" destOrd="1" presId="urn:microsoft.com/office/officeart/2005/8/layout/venn1"/>
    <dgm:cxn modelId="{5FBD7534-E95C-4CC5-9BEB-6598A2BC708B}" type="presOf" srcId="{DDBE39FB-A49A-4486-AAEA-3E01682DCDC0}" destId="{881735E8-7575-428B-88F8-0C653EBC1849}" srcOrd="1" destOrd="4" presId="urn:microsoft.com/office/officeart/2005/8/layout/venn1"/>
    <dgm:cxn modelId="{D0978337-29AC-4342-AE52-BF48AF0C7F82}" type="presOf" srcId="{5BF9CF49-28F6-4BEE-9C18-BB6C6A5AF72E}" destId="{2BFBDB22-8262-438C-827D-F091AB143129}" srcOrd="0" destOrd="1" presId="urn:microsoft.com/office/officeart/2005/8/layout/venn1"/>
    <dgm:cxn modelId="{01F99637-10D9-41A3-88D6-46DA58F9B12A}" srcId="{178873F4-5E07-442C-9EB0-DEA5EA760120}" destId="{AF9E38C1-2171-49B9-B59D-CC264EF2234F}" srcOrd="2" destOrd="0" parTransId="{348B061B-0762-4173-9918-5D36DEF8CA15}" sibTransId="{C6F9A81D-778A-42C7-8C32-28175F46E710}"/>
    <dgm:cxn modelId="{1B599837-460A-4AFF-BE62-610C8160F2E4}" srcId="{B1520B7B-FB1A-4B4B-9F7A-692BE270499A}" destId="{78DA30C3-173F-4853-A984-B7DF051BF06C}" srcOrd="0" destOrd="0" parTransId="{42616F12-8B2C-4423-A955-89F49B316E6B}" sibTransId="{F3CFB652-3D83-4405-8CF2-352E0E1EDB66}"/>
    <dgm:cxn modelId="{D77A6B3F-7129-4C4F-B7E3-983ADAAB5121}" srcId="{AF9E38C1-2171-49B9-B59D-CC264EF2234F}" destId="{F89FB633-E18B-4077-8118-17493F8C0A20}" srcOrd="3" destOrd="0" parTransId="{E59A2937-DDA9-4070-8491-61B1246E32BB}" sibTransId="{37962C20-AACB-4AF6-B283-B02DC1ACAB1E}"/>
    <dgm:cxn modelId="{75239944-2517-4ED9-9FC2-ACA55E70F655}" srcId="{AF9E38C1-2171-49B9-B59D-CC264EF2234F}" destId="{5E8040DE-29D6-4D01-8EBE-468C644B06D1}" srcOrd="2" destOrd="0" parTransId="{16FAECA2-18CB-41AD-B419-483E4C3ED17C}" sibTransId="{D4EEC49F-3D6F-46D2-A156-9EAC1BD7500C}"/>
    <dgm:cxn modelId="{EAD9744C-0A92-4430-9856-34F10A199881}" type="presOf" srcId="{0F57A07A-5A82-4876-8135-F5E2CBBFC83E}" destId="{A08FE1FD-F565-486A-B2BF-CE2070D1EEAD}" srcOrd="0" destOrd="2" presId="urn:microsoft.com/office/officeart/2005/8/layout/venn1"/>
    <dgm:cxn modelId="{A3DFCA6F-C785-4202-A744-4EF2C93095F4}" type="presOf" srcId="{F89FB633-E18B-4077-8118-17493F8C0A20}" destId="{2BFBDB22-8262-438C-827D-F091AB143129}" srcOrd="0" destOrd="4" presId="urn:microsoft.com/office/officeart/2005/8/layout/venn1"/>
    <dgm:cxn modelId="{8C1EFB50-91DB-4D2A-AE7C-647E1E524D38}" srcId="{B1520B7B-FB1A-4B4B-9F7A-692BE270499A}" destId="{441B9CEA-10C3-47BB-BF38-0F7C5564D4D7}" srcOrd="1" destOrd="0" parTransId="{9ED9FE0C-5002-4966-9852-4781CBB9001E}" sibTransId="{C31411B1-6DA6-4C34-A8E5-3825B2B0E1C3}"/>
    <dgm:cxn modelId="{25D6F175-8F3F-4388-AFA2-6CEC6D24F779}" srcId="{AF9E38C1-2171-49B9-B59D-CC264EF2234F}" destId="{F70C92FE-DACA-4557-9D62-4B551C987C5C}" srcOrd="4" destOrd="0" parTransId="{CFB8640C-80C1-4691-86F7-7545F28F0685}" sibTransId="{7811B1FA-3A4B-43F7-B6D6-5DCDE984C34B}"/>
    <dgm:cxn modelId="{7CF6E879-99FB-470F-A106-30516049F520}" type="presOf" srcId="{9D86A88B-67EA-412C-8357-E2647D02AAE5}" destId="{3398E358-CFDA-4BEB-A20E-2CDD39BBE284}" srcOrd="0" destOrd="5" presId="urn:microsoft.com/office/officeart/2005/8/layout/venn1"/>
    <dgm:cxn modelId="{CF44CE7D-CF60-430C-9D82-6622B8BDC753}" type="presOf" srcId="{B1520B7B-FB1A-4B4B-9F7A-692BE270499A}" destId="{3398E358-CFDA-4BEB-A20E-2CDD39BBE284}" srcOrd="1" destOrd="0" presId="urn:microsoft.com/office/officeart/2005/8/layout/venn1"/>
    <dgm:cxn modelId="{7EEDD281-6104-4B1F-B33A-9964CEFF1883}" type="presOf" srcId="{B0B7C7F8-576D-4287-BD82-932166275AAB}" destId="{881735E8-7575-428B-88F8-0C653EBC1849}" srcOrd="1" destOrd="0" presId="urn:microsoft.com/office/officeart/2005/8/layout/venn1"/>
    <dgm:cxn modelId="{3B147B86-6FBB-48D6-8941-84037F9ED887}" type="presOf" srcId="{5C36C7DC-484E-4594-977B-838878BD94D4}" destId="{19C06BDA-1081-4415-BDC7-AA925FDA145B}" srcOrd="1" destOrd="2" presId="urn:microsoft.com/office/officeart/2005/8/layout/venn1"/>
    <dgm:cxn modelId="{9F4E288A-84B2-4258-9F68-824A633885C4}" type="presOf" srcId="{1210E9AB-164E-48E0-8932-70C63C9C6C36}" destId="{DFB410C7-8C8C-4797-A9D0-2726DC545116}" srcOrd="0" destOrd="3" presId="urn:microsoft.com/office/officeart/2005/8/layout/venn1"/>
    <dgm:cxn modelId="{33575B9E-A50B-4A58-B10D-11A42191967C}" type="presOf" srcId="{DFA3FBA9-84BF-48BA-8E61-F9ACF90CB31E}" destId="{A08FE1FD-F565-486A-B2BF-CE2070D1EEAD}" srcOrd="0" destOrd="1" presId="urn:microsoft.com/office/officeart/2005/8/layout/venn1"/>
    <dgm:cxn modelId="{68552CB5-ACBA-4B13-B5DA-566D8B3FCAFD}" type="presOf" srcId="{82595750-3932-4ED5-9956-9F18268E9CCD}" destId="{A08FE1FD-F565-486A-B2BF-CE2070D1EEAD}" srcOrd="0" destOrd="3" presId="urn:microsoft.com/office/officeart/2005/8/layout/venn1"/>
    <dgm:cxn modelId="{72B32EBA-90EF-4EF4-8D6C-4438A6909E34}" type="presOf" srcId="{0EAD955E-A484-4E2B-8952-7D6211D89684}" destId="{DFB410C7-8C8C-4797-A9D0-2726DC545116}" srcOrd="0" destOrd="4" presId="urn:microsoft.com/office/officeart/2005/8/layout/venn1"/>
    <dgm:cxn modelId="{50C72FBB-A13C-48D0-80BA-7ACFA7B2B79A}" srcId="{B0B7C7F8-576D-4287-BD82-932166275AAB}" destId="{82595750-3932-4ED5-9956-9F18268E9CCD}" srcOrd="2" destOrd="0" parTransId="{85487562-A931-4A48-B6CF-00212E4E5193}" sibTransId="{6498EB2D-F494-4A35-8971-656C252C658F}"/>
    <dgm:cxn modelId="{39BEEBC3-0791-44C6-A0ED-6BF628D9A583}" type="presOf" srcId="{9D86A88B-67EA-412C-8357-E2647D02AAE5}" destId="{DFB410C7-8C8C-4797-A9D0-2726DC545116}" srcOrd="1" destOrd="5" presId="urn:microsoft.com/office/officeart/2005/8/layout/venn1"/>
    <dgm:cxn modelId="{AB66C9C7-F034-4B9F-BFA3-0ECAC718E95A}" type="presOf" srcId="{F70C92FE-DACA-4557-9D62-4B551C987C5C}" destId="{19C06BDA-1081-4415-BDC7-AA925FDA145B}" srcOrd="1" destOrd="5" presId="urn:microsoft.com/office/officeart/2005/8/layout/venn1"/>
    <dgm:cxn modelId="{BDAE33D0-F01B-4587-A52A-726BB25CF4ED}" type="presOf" srcId="{F89FB633-E18B-4077-8118-17493F8C0A20}" destId="{19C06BDA-1081-4415-BDC7-AA925FDA145B}" srcOrd="1" destOrd="4" presId="urn:microsoft.com/office/officeart/2005/8/layout/venn1"/>
    <dgm:cxn modelId="{683614D1-9B5F-40AE-A71B-4BB0F819A939}" type="presOf" srcId="{5E8040DE-29D6-4D01-8EBE-468C644B06D1}" destId="{19C06BDA-1081-4415-BDC7-AA925FDA145B}" srcOrd="1" destOrd="3" presId="urn:microsoft.com/office/officeart/2005/8/layout/venn1"/>
    <dgm:cxn modelId="{44E98BD4-E8CE-4E5E-8999-4FEDC3D6801A}" type="presOf" srcId="{DDBE39FB-A49A-4486-AAEA-3E01682DCDC0}" destId="{A08FE1FD-F565-486A-B2BF-CE2070D1EEAD}" srcOrd="0" destOrd="4" presId="urn:microsoft.com/office/officeart/2005/8/layout/venn1"/>
    <dgm:cxn modelId="{D2F059D5-284E-4ADA-AA79-8CF8C7A3C7A3}" type="presOf" srcId="{441B9CEA-10C3-47BB-BF38-0F7C5564D4D7}" destId="{DFB410C7-8C8C-4797-A9D0-2726DC545116}" srcOrd="0" destOrd="2" presId="urn:microsoft.com/office/officeart/2005/8/layout/venn1"/>
    <dgm:cxn modelId="{F1E5C3DB-F65B-4953-9337-02026DC33AAC}" type="presOf" srcId="{5C36C7DC-484E-4594-977B-838878BD94D4}" destId="{2BFBDB22-8262-438C-827D-F091AB143129}" srcOrd="0" destOrd="2" presId="urn:microsoft.com/office/officeart/2005/8/layout/venn1"/>
    <dgm:cxn modelId="{EE166BDE-C702-4344-A602-BDD3292C88B8}" type="presOf" srcId="{78DA30C3-173F-4853-A984-B7DF051BF06C}" destId="{3398E358-CFDA-4BEB-A20E-2CDD39BBE284}" srcOrd="1" destOrd="1" presId="urn:microsoft.com/office/officeart/2005/8/layout/venn1"/>
    <dgm:cxn modelId="{C6F359DF-F4F6-463D-B66A-82968384EB14}" type="presOf" srcId="{F70C92FE-DACA-4557-9D62-4B551C987C5C}" destId="{2BFBDB22-8262-438C-827D-F091AB143129}" srcOrd="0" destOrd="5" presId="urn:microsoft.com/office/officeart/2005/8/layout/venn1"/>
    <dgm:cxn modelId="{854609E0-1440-426D-865C-D1FA5ECB4B15}" type="presOf" srcId="{5BF9CF49-28F6-4BEE-9C18-BB6C6A5AF72E}" destId="{19C06BDA-1081-4415-BDC7-AA925FDA145B}" srcOrd="1" destOrd="1" presId="urn:microsoft.com/office/officeart/2005/8/layout/venn1"/>
    <dgm:cxn modelId="{8F2F18E1-7A8E-47DE-937F-BFAE0FCAA47D}" type="presOf" srcId="{178873F4-5E07-442C-9EB0-DEA5EA760120}" destId="{D602B50E-ECA5-4BA2-842F-B1DFB5125D75}" srcOrd="0" destOrd="0" presId="urn:microsoft.com/office/officeart/2005/8/layout/venn1"/>
    <dgm:cxn modelId="{EC1BEDE1-201E-4F97-BF8E-557A3526B793}" srcId="{B0B7C7F8-576D-4287-BD82-932166275AAB}" destId="{DDBE39FB-A49A-4486-AAEA-3E01682DCDC0}" srcOrd="3" destOrd="0" parTransId="{F9E8D239-4CEA-454E-BD79-2B6B53DE1E25}" sibTransId="{FDB9DFBF-0177-4391-9815-1FCDEBDBACA7}"/>
    <dgm:cxn modelId="{D8B54CE5-F162-4D0D-A14D-96A0833C91FD}" srcId="{AF9E38C1-2171-49B9-B59D-CC264EF2234F}" destId="{5BF9CF49-28F6-4BEE-9C18-BB6C6A5AF72E}" srcOrd="0" destOrd="0" parTransId="{FF970E76-71B3-4D96-AF6E-E0C53ADF9E49}" sibTransId="{23D49BC0-92B6-4E32-BBE4-80C1BBE1FED6}"/>
    <dgm:cxn modelId="{18CE1BEA-7821-474A-83AC-29873E9FC6A2}" srcId="{AF9E38C1-2171-49B9-B59D-CC264EF2234F}" destId="{5C36C7DC-484E-4594-977B-838878BD94D4}" srcOrd="1" destOrd="0" parTransId="{C6CB3A4B-68CD-4DA8-A2E7-8342AACD8F71}" sibTransId="{D8870CDA-FA9C-4257-A9C1-34712A0F6197}"/>
    <dgm:cxn modelId="{53E429F4-9B7B-4625-A6C8-E40DDF5387C9}" srcId="{178873F4-5E07-442C-9EB0-DEA5EA760120}" destId="{B0B7C7F8-576D-4287-BD82-932166275AAB}" srcOrd="0" destOrd="0" parTransId="{FC02DD84-25BE-4423-A125-2888414EEAA6}" sibTransId="{13FB4CA3-7E42-465F-B2A4-ACF5FC065DA9}"/>
    <dgm:cxn modelId="{9AF67AF5-52FB-4EA4-8726-C41A3D875C0A}" type="presOf" srcId="{96C64B54-B1F6-4DF4-9DAF-50086B6355DC}" destId="{A08FE1FD-F565-486A-B2BF-CE2070D1EEAD}" srcOrd="0" destOrd="5" presId="urn:microsoft.com/office/officeart/2005/8/layout/venn1"/>
    <dgm:cxn modelId="{375E04FA-999E-46B3-A149-62C9A8EB1515}" srcId="{B1520B7B-FB1A-4B4B-9F7A-692BE270499A}" destId="{0EAD955E-A484-4E2B-8952-7D6211D89684}" srcOrd="3" destOrd="0" parTransId="{B11B7FB4-861D-4ACE-B01A-4C5B109F303E}" sibTransId="{6D2458C1-5162-43C8-8924-9733118129D5}"/>
    <dgm:cxn modelId="{A191B8F4-D673-4862-AC99-5A5C6B43DE1A}" type="presParOf" srcId="{D602B50E-ECA5-4BA2-842F-B1DFB5125D75}" destId="{881735E8-7575-428B-88F8-0C653EBC1849}" srcOrd="0" destOrd="0" presId="urn:microsoft.com/office/officeart/2005/8/layout/venn1"/>
    <dgm:cxn modelId="{457FC1DF-E40A-44BF-84A4-F9B2D4E9A753}" type="presParOf" srcId="{D602B50E-ECA5-4BA2-842F-B1DFB5125D75}" destId="{A08FE1FD-F565-486A-B2BF-CE2070D1EEAD}" srcOrd="1" destOrd="0" presId="urn:microsoft.com/office/officeart/2005/8/layout/venn1"/>
    <dgm:cxn modelId="{AD55FE17-4EA6-4E95-AAA6-B26A32954C8E}" type="presParOf" srcId="{D602B50E-ECA5-4BA2-842F-B1DFB5125D75}" destId="{3398E358-CFDA-4BEB-A20E-2CDD39BBE284}" srcOrd="2" destOrd="0" presId="urn:microsoft.com/office/officeart/2005/8/layout/venn1"/>
    <dgm:cxn modelId="{0717D206-E902-4C7B-8AAC-9E6485FEBFC3}" type="presParOf" srcId="{D602B50E-ECA5-4BA2-842F-B1DFB5125D75}" destId="{DFB410C7-8C8C-4797-A9D0-2726DC545116}" srcOrd="3" destOrd="0" presId="urn:microsoft.com/office/officeart/2005/8/layout/venn1"/>
    <dgm:cxn modelId="{355846ED-9535-4760-BAE1-02FE4BBD4A1C}" type="presParOf" srcId="{D602B50E-ECA5-4BA2-842F-B1DFB5125D75}" destId="{2BFBDB22-8262-438C-827D-F091AB143129}" srcOrd="4" destOrd="0" presId="urn:microsoft.com/office/officeart/2005/8/layout/venn1"/>
    <dgm:cxn modelId="{940BC2E9-5FB4-4681-84DB-52A1B22837FD}" type="presParOf" srcId="{D602B50E-ECA5-4BA2-842F-B1DFB5125D75}" destId="{19C06BDA-1081-4415-BDC7-AA925FDA145B}" srcOrd="5" destOrd="0" presId="urn:microsoft.com/office/officeart/2005/8/layout/ven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C782E-940D-4560-8AE7-F6842ACE6087}" type="doc">
      <dgm:prSet loTypeId="urn:microsoft.com/office/officeart/2005/8/layout/venn1" loCatId="relationship" qsTypeId="urn:microsoft.com/office/officeart/2005/8/quickstyle/simple1" qsCatId="simple" csTypeId="urn:microsoft.com/office/officeart/2005/8/colors/colorful1" csCatId="colorful" phldr="1"/>
      <dgm:spPr/>
    </dgm:pt>
    <dgm:pt modelId="{D376838F-0B36-4FC2-A0E2-D8E5CFA3617C}">
      <dgm:prSet phldrT="[Texto]" custT="1"/>
      <dgm:spPr/>
      <dgm:t>
        <a:bodyPr/>
        <a:lstStyle/>
        <a:p>
          <a:r>
            <a:rPr lang="es-ES" sz="1200" dirty="0"/>
            <a:t>UOC</a:t>
          </a:r>
        </a:p>
      </dgm:t>
    </dgm:pt>
    <dgm:pt modelId="{C4526721-E136-43EC-A553-6F0158DEC113}" type="parTrans" cxnId="{4E600081-A5C2-4EEF-93AE-40397CFDD597}">
      <dgm:prSet/>
      <dgm:spPr/>
      <dgm:t>
        <a:bodyPr/>
        <a:lstStyle/>
        <a:p>
          <a:endParaRPr lang="es-ES" sz="1200"/>
        </a:p>
      </dgm:t>
    </dgm:pt>
    <dgm:pt modelId="{48199BFB-BF9D-474D-8D9A-F17B04F4FCBC}" type="sibTrans" cxnId="{4E600081-A5C2-4EEF-93AE-40397CFDD597}">
      <dgm:prSet/>
      <dgm:spPr/>
      <dgm:t>
        <a:bodyPr/>
        <a:lstStyle/>
        <a:p>
          <a:endParaRPr lang="es-ES" sz="1200"/>
        </a:p>
      </dgm:t>
    </dgm:pt>
    <dgm:pt modelId="{AEBEB858-231B-4BD3-AE15-94EB10F6E146}">
      <dgm:prSet phldrT="[Texto]" custT="1"/>
      <dgm:spPr/>
      <dgm:t>
        <a:bodyPr/>
        <a:lstStyle/>
        <a:p>
          <a:r>
            <a:rPr lang="es-ES" sz="1200" dirty="0"/>
            <a:t>UNIBA</a:t>
          </a:r>
        </a:p>
      </dgm:t>
    </dgm:pt>
    <dgm:pt modelId="{804C7890-2A56-4526-9DF0-1107BC3A8948}" type="parTrans" cxnId="{FA56F737-BCF5-4070-8500-94BED7767495}">
      <dgm:prSet/>
      <dgm:spPr/>
      <dgm:t>
        <a:bodyPr/>
        <a:lstStyle/>
        <a:p>
          <a:endParaRPr lang="es-ES" sz="1200"/>
        </a:p>
      </dgm:t>
    </dgm:pt>
    <dgm:pt modelId="{C763E667-3DD9-4DEA-9BAA-58A8A6813D57}" type="sibTrans" cxnId="{FA56F737-BCF5-4070-8500-94BED7767495}">
      <dgm:prSet/>
      <dgm:spPr/>
      <dgm:t>
        <a:bodyPr/>
        <a:lstStyle/>
        <a:p>
          <a:endParaRPr lang="es-ES" sz="1200"/>
        </a:p>
      </dgm:t>
    </dgm:pt>
    <dgm:pt modelId="{E4595D2F-FF3C-4E44-BF54-5225C25621A0}">
      <dgm:prSet phldrT="[Texto]" custT="1"/>
      <dgm:spPr/>
      <dgm:t>
        <a:bodyPr/>
        <a:lstStyle/>
        <a:p>
          <a:r>
            <a:rPr lang="es-ES" sz="1200" dirty="0"/>
            <a:t>TURIBA</a:t>
          </a:r>
        </a:p>
      </dgm:t>
    </dgm:pt>
    <dgm:pt modelId="{D649396D-F89A-4934-B239-53706329644A}" type="parTrans" cxnId="{6B40FB83-5FB7-42D4-A2F3-4945E0E32A7A}">
      <dgm:prSet/>
      <dgm:spPr/>
      <dgm:t>
        <a:bodyPr/>
        <a:lstStyle/>
        <a:p>
          <a:endParaRPr lang="es-ES" sz="1200"/>
        </a:p>
      </dgm:t>
    </dgm:pt>
    <dgm:pt modelId="{F73069A4-8CDD-428F-A6D3-921DE9158F66}" type="sibTrans" cxnId="{6B40FB83-5FB7-42D4-A2F3-4945E0E32A7A}">
      <dgm:prSet/>
      <dgm:spPr/>
      <dgm:t>
        <a:bodyPr/>
        <a:lstStyle/>
        <a:p>
          <a:endParaRPr lang="es-ES" sz="1200"/>
        </a:p>
      </dgm:t>
    </dgm:pt>
    <dgm:pt modelId="{55E5F272-469F-4EC7-8037-27036EDDDC89}">
      <dgm:prSet phldrT="[Texto]" custT="1"/>
      <dgm:spPr/>
      <dgm:t>
        <a:bodyPr/>
        <a:lstStyle/>
        <a:p>
          <a:r>
            <a:rPr lang="es-ES" sz="1200" dirty="0"/>
            <a:t>GRAZ</a:t>
          </a:r>
        </a:p>
      </dgm:t>
    </dgm:pt>
    <dgm:pt modelId="{0D26EAAF-44E5-4E1A-98CA-6BC5BFB2348C}" type="parTrans" cxnId="{1BE54402-6F2D-47CB-A981-BB2D7674B32C}">
      <dgm:prSet/>
      <dgm:spPr/>
      <dgm:t>
        <a:bodyPr/>
        <a:lstStyle/>
        <a:p>
          <a:endParaRPr lang="es-ES" sz="1200"/>
        </a:p>
      </dgm:t>
    </dgm:pt>
    <dgm:pt modelId="{2E7EEACB-6D48-429D-BFF4-4C2AE658B8DF}" type="sibTrans" cxnId="{1BE54402-6F2D-47CB-A981-BB2D7674B32C}">
      <dgm:prSet/>
      <dgm:spPr/>
      <dgm:t>
        <a:bodyPr/>
        <a:lstStyle/>
        <a:p>
          <a:endParaRPr lang="es-ES" sz="1200"/>
        </a:p>
      </dgm:t>
    </dgm:pt>
    <dgm:pt modelId="{1B60EF2A-7230-4466-A559-AE092803FADB}">
      <dgm:prSet phldrT="[Texto]" custT="1"/>
      <dgm:spPr/>
      <dgm:t>
        <a:bodyPr/>
        <a:lstStyle/>
        <a:p>
          <a:r>
            <a:rPr lang="es-ES" sz="1200" dirty="0"/>
            <a:t>CITM</a:t>
          </a:r>
        </a:p>
      </dgm:t>
    </dgm:pt>
    <dgm:pt modelId="{234D8601-9074-4A6D-97F2-84041B9FAFBE}" type="parTrans" cxnId="{58776AD0-7348-4722-A113-3401A53C5A96}">
      <dgm:prSet/>
      <dgm:spPr/>
      <dgm:t>
        <a:bodyPr/>
        <a:lstStyle/>
        <a:p>
          <a:endParaRPr lang="es-ES" sz="1200"/>
        </a:p>
      </dgm:t>
    </dgm:pt>
    <dgm:pt modelId="{21EBF484-56AC-4087-96B9-440A89BA82FD}" type="sibTrans" cxnId="{58776AD0-7348-4722-A113-3401A53C5A96}">
      <dgm:prSet/>
      <dgm:spPr/>
      <dgm:t>
        <a:bodyPr/>
        <a:lstStyle/>
        <a:p>
          <a:endParaRPr lang="es-ES" sz="1200"/>
        </a:p>
      </dgm:t>
    </dgm:pt>
    <dgm:pt modelId="{EAC2E4EA-BF10-4703-979D-0EC7B8BC201D}" type="pres">
      <dgm:prSet presAssocID="{2EEC782E-940D-4560-8AE7-F6842ACE6087}" presName="compositeShape" presStyleCnt="0">
        <dgm:presLayoutVars>
          <dgm:chMax val="7"/>
          <dgm:dir/>
          <dgm:resizeHandles val="exact"/>
        </dgm:presLayoutVars>
      </dgm:prSet>
      <dgm:spPr/>
    </dgm:pt>
    <dgm:pt modelId="{78C15E6A-7528-4578-BA86-2DD4F1DF971A}" type="pres">
      <dgm:prSet presAssocID="{D376838F-0B36-4FC2-A0E2-D8E5CFA3617C}" presName="circ1" presStyleLbl="vennNode1" presStyleIdx="0" presStyleCnt="5"/>
      <dgm:spPr/>
    </dgm:pt>
    <dgm:pt modelId="{9BB2AB5B-B5DB-4126-90C2-7656A4C529AE}" type="pres">
      <dgm:prSet presAssocID="{D376838F-0B36-4FC2-A0E2-D8E5CFA3617C}" presName="circ1Tx" presStyleLbl="revTx" presStyleIdx="0" presStyleCnt="0" custLinFactY="3049" custLinFactNeighborX="2986" custLinFactNeighborY="100000">
        <dgm:presLayoutVars>
          <dgm:chMax val="0"/>
          <dgm:chPref val="0"/>
          <dgm:bulletEnabled val="1"/>
        </dgm:presLayoutVars>
      </dgm:prSet>
      <dgm:spPr/>
    </dgm:pt>
    <dgm:pt modelId="{4426F4D6-8678-4130-B261-7866C8F7BA05}" type="pres">
      <dgm:prSet presAssocID="{AEBEB858-231B-4BD3-AE15-94EB10F6E146}" presName="circ2" presStyleLbl="vennNode1" presStyleIdx="1" presStyleCnt="5"/>
      <dgm:spPr/>
    </dgm:pt>
    <dgm:pt modelId="{5EB113A8-5CCF-4909-9279-425E3C6559E6}" type="pres">
      <dgm:prSet presAssocID="{AEBEB858-231B-4BD3-AE15-94EB10F6E146}" presName="circ2Tx" presStyleLbl="revTx" presStyleIdx="0" presStyleCnt="0" custLinFactNeighborX="-76472" custLinFactNeighborY="37081">
        <dgm:presLayoutVars>
          <dgm:chMax val="0"/>
          <dgm:chPref val="0"/>
          <dgm:bulletEnabled val="1"/>
        </dgm:presLayoutVars>
      </dgm:prSet>
      <dgm:spPr/>
    </dgm:pt>
    <dgm:pt modelId="{E3D69BA7-5B9E-4F12-9E1D-530E303C90FE}" type="pres">
      <dgm:prSet presAssocID="{E4595D2F-FF3C-4E44-BF54-5225C25621A0}" presName="circ3" presStyleLbl="vennNode1" presStyleIdx="2" presStyleCnt="5"/>
      <dgm:spPr/>
    </dgm:pt>
    <dgm:pt modelId="{836C0B3D-BD94-451B-99F4-32A252E37CAC}" type="pres">
      <dgm:prSet presAssocID="{E4595D2F-FF3C-4E44-BF54-5225C25621A0}" presName="circ3Tx" presStyleLbl="revTx" presStyleIdx="0" presStyleCnt="0" custLinFactNeighborX="-86267" custLinFactNeighborY="-24617">
        <dgm:presLayoutVars>
          <dgm:chMax val="0"/>
          <dgm:chPref val="0"/>
          <dgm:bulletEnabled val="1"/>
        </dgm:presLayoutVars>
      </dgm:prSet>
      <dgm:spPr/>
    </dgm:pt>
    <dgm:pt modelId="{29DD1218-1813-4D0F-AB5A-E309E7E9CD3C}" type="pres">
      <dgm:prSet presAssocID="{55E5F272-469F-4EC7-8037-27036EDDDC89}" presName="circ4" presStyleLbl="vennNode1" presStyleIdx="3" presStyleCnt="5"/>
      <dgm:spPr/>
    </dgm:pt>
    <dgm:pt modelId="{3BDE8C53-6F8B-4F2E-97C7-C5B81CBB6F0B}" type="pres">
      <dgm:prSet presAssocID="{55E5F272-469F-4EC7-8037-27036EDDDC89}" presName="circ4Tx" presStyleLbl="revTx" presStyleIdx="0" presStyleCnt="0" custLinFactNeighborX="90367" custLinFactNeighborY="-26413">
        <dgm:presLayoutVars>
          <dgm:chMax val="0"/>
          <dgm:chPref val="0"/>
          <dgm:bulletEnabled val="1"/>
        </dgm:presLayoutVars>
      </dgm:prSet>
      <dgm:spPr/>
    </dgm:pt>
    <dgm:pt modelId="{9F44430F-D058-467A-8271-6FDB8BDC1729}" type="pres">
      <dgm:prSet presAssocID="{1B60EF2A-7230-4466-A559-AE092803FADB}" presName="circ5" presStyleLbl="vennNode1" presStyleIdx="4" presStyleCnt="5"/>
      <dgm:spPr/>
    </dgm:pt>
    <dgm:pt modelId="{235672C3-C3D1-4DDD-B53D-9F9B55B78878}" type="pres">
      <dgm:prSet presAssocID="{1B60EF2A-7230-4466-A559-AE092803FADB}" presName="circ5Tx" presStyleLbl="revTx" presStyleIdx="0" presStyleCnt="0" custLinFactNeighborX="79154" custLinFactNeighborY="38640">
        <dgm:presLayoutVars>
          <dgm:chMax val="0"/>
          <dgm:chPref val="0"/>
          <dgm:bulletEnabled val="1"/>
        </dgm:presLayoutVars>
      </dgm:prSet>
      <dgm:spPr/>
    </dgm:pt>
  </dgm:ptLst>
  <dgm:cxnLst>
    <dgm:cxn modelId="{1BE54402-6F2D-47CB-A981-BB2D7674B32C}" srcId="{2EEC782E-940D-4560-8AE7-F6842ACE6087}" destId="{55E5F272-469F-4EC7-8037-27036EDDDC89}" srcOrd="3" destOrd="0" parTransId="{0D26EAAF-44E5-4E1A-98CA-6BC5BFB2348C}" sibTransId="{2E7EEACB-6D48-429D-BFF4-4C2AE658B8DF}"/>
    <dgm:cxn modelId="{B1112509-8557-4F76-A62C-8755D3E352EE}" type="presOf" srcId="{AEBEB858-231B-4BD3-AE15-94EB10F6E146}" destId="{5EB113A8-5CCF-4909-9279-425E3C6559E6}" srcOrd="0" destOrd="0" presId="urn:microsoft.com/office/officeart/2005/8/layout/venn1"/>
    <dgm:cxn modelId="{2FF33B0A-F512-4E87-956B-BFB7916E16AF}" type="presOf" srcId="{D376838F-0B36-4FC2-A0E2-D8E5CFA3617C}" destId="{9BB2AB5B-B5DB-4126-90C2-7656A4C529AE}" srcOrd="0" destOrd="0" presId="urn:microsoft.com/office/officeart/2005/8/layout/venn1"/>
    <dgm:cxn modelId="{FA56F737-BCF5-4070-8500-94BED7767495}" srcId="{2EEC782E-940D-4560-8AE7-F6842ACE6087}" destId="{AEBEB858-231B-4BD3-AE15-94EB10F6E146}" srcOrd="1" destOrd="0" parTransId="{804C7890-2A56-4526-9DF0-1107BC3A8948}" sibTransId="{C763E667-3DD9-4DEA-9BAA-58A8A6813D57}"/>
    <dgm:cxn modelId="{3FD07171-CBF5-4A68-8819-1FE4791B9432}" type="presOf" srcId="{E4595D2F-FF3C-4E44-BF54-5225C25621A0}" destId="{836C0B3D-BD94-451B-99F4-32A252E37CAC}" srcOrd="0" destOrd="0" presId="urn:microsoft.com/office/officeart/2005/8/layout/venn1"/>
    <dgm:cxn modelId="{4E600081-A5C2-4EEF-93AE-40397CFDD597}" srcId="{2EEC782E-940D-4560-8AE7-F6842ACE6087}" destId="{D376838F-0B36-4FC2-A0E2-D8E5CFA3617C}" srcOrd="0" destOrd="0" parTransId="{C4526721-E136-43EC-A553-6F0158DEC113}" sibTransId="{48199BFB-BF9D-474D-8D9A-F17B04F4FCBC}"/>
    <dgm:cxn modelId="{6B40FB83-5FB7-42D4-A2F3-4945E0E32A7A}" srcId="{2EEC782E-940D-4560-8AE7-F6842ACE6087}" destId="{E4595D2F-FF3C-4E44-BF54-5225C25621A0}" srcOrd="2" destOrd="0" parTransId="{D649396D-F89A-4934-B239-53706329644A}" sibTransId="{F73069A4-8CDD-428F-A6D3-921DE9158F66}"/>
    <dgm:cxn modelId="{6786568C-B688-471F-AD8D-318DCCDACCAF}" type="presOf" srcId="{55E5F272-469F-4EC7-8037-27036EDDDC89}" destId="{3BDE8C53-6F8B-4F2E-97C7-C5B81CBB6F0B}" srcOrd="0" destOrd="0" presId="urn:microsoft.com/office/officeart/2005/8/layout/venn1"/>
    <dgm:cxn modelId="{2C811BB8-57B1-4E46-8A78-00F8727DD125}" type="presOf" srcId="{1B60EF2A-7230-4466-A559-AE092803FADB}" destId="{235672C3-C3D1-4DDD-B53D-9F9B55B78878}" srcOrd="0" destOrd="0" presId="urn:microsoft.com/office/officeart/2005/8/layout/venn1"/>
    <dgm:cxn modelId="{58776AD0-7348-4722-A113-3401A53C5A96}" srcId="{2EEC782E-940D-4560-8AE7-F6842ACE6087}" destId="{1B60EF2A-7230-4466-A559-AE092803FADB}" srcOrd="4" destOrd="0" parTransId="{234D8601-9074-4A6D-97F2-84041B9FAFBE}" sibTransId="{21EBF484-56AC-4087-96B9-440A89BA82FD}"/>
    <dgm:cxn modelId="{74072BEB-2A41-4ECD-B78A-B386F4F2D798}" type="presOf" srcId="{2EEC782E-940D-4560-8AE7-F6842ACE6087}" destId="{EAC2E4EA-BF10-4703-979D-0EC7B8BC201D}" srcOrd="0" destOrd="0" presId="urn:microsoft.com/office/officeart/2005/8/layout/venn1"/>
    <dgm:cxn modelId="{222D0731-7274-46BF-909C-73F348C037AA}" type="presParOf" srcId="{EAC2E4EA-BF10-4703-979D-0EC7B8BC201D}" destId="{78C15E6A-7528-4578-BA86-2DD4F1DF971A}" srcOrd="0" destOrd="0" presId="urn:microsoft.com/office/officeart/2005/8/layout/venn1"/>
    <dgm:cxn modelId="{4DC32DE4-C5D2-41D2-B306-B783613CBF8A}" type="presParOf" srcId="{EAC2E4EA-BF10-4703-979D-0EC7B8BC201D}" destId="{9BB2AB5B-B5DB-4126-90C2-7656A4C529AE}" srcOrd="1" destOrd="0" presId="urn:microsoft.com/office/officeart/2005/8/layout/venn1"/>
    <dgm:cxn modelId="{BF5685D3-C785-4FD5-90CA-77576DDAB31D}" type="presParOf" srcId="{EAC2E4EA-BF10-4703-979D-0EC7B8BC201D}" destId="{4426F4D6-8678-4130-B261-7866C8F7BA05}" srcOrd="2" destOrd="0" presId="urn:microsoft.com/office/officeart/2005/8/layout/venn1"/>
    <dgm:cxn modelId="{CADA0B0F-C21C-47EE-8952-3A90519C16A2}" type="presParOf" srcId="{EAC2E4EA-BF10-4703-979D-0EC7B8BC201D}" destId="{5EB113A8-5CCF-4909-9279-425E3C6559E6}" srcOrd="3" destOrd="0" presId="urn:microsoft.com/office/officeart/2005/8/layout/venn1"/>
    <dgm:cxn modelId="{4F3C5CEC-A157-446D-B39F-81E8FEFA8CCA}" type="presParOf" srcId="{EAC2E4EA-BF10-4703-979D-0EC7B8BC201D}" destId="{E3D69BA7-5B9E-4F12-9E1D-530E303C90FE}" srcOrd="4" destOrd="0" presId="urn:microsoft.com/office/officeart/2005/8/layout/venn1"/>
    <dgm:cxn modelId="{F12E849E-295C-44B2-B58B-63481E56CA3D}" type="presParOf" srcId="{EAC2E4EA-BF10-4703-979D-0EC7B8BC201D}" destId="{836C0B3D-BD94-451B-99F4-32A252E37CAC}" srcOrd="5" destOrd="0" presId="urn:microsoft.com/office/officeart/2005/8/layout/venn1"/>
    <dgm:cxn modelId="{43F0E21F-D00A-4071-8E7D-B65D4699C2A3}" type="presParOf" srcId="{EAC2E4EA-BF10-4703-979D-0EC7B8BC201D}" destId="{29DD1218-1813-4D0F-AB5A-E309E7E9CD3C}" srcOrd="6" destOrd="0" presId="urn:microsoft.com/office/officeart/2005/8/layout/venn1"/>
    <dgm:cxn modelId="{D2041555-4178-4DD8-9392-ABA459223977}" type="presParOf" srcId="{EAC2E4EA-BF10-4703-979D-0EC7B8BC201D}" destId="{3BDE8C53-6F8B-4F2E-97C7-C5B81CBB6F0B}" srcOrd="7" destOrd="0" presId="urn:microsoft.com/office/officeart/2005/8/layout/venn1"/>
    <dgm:cxn modelId="{EE3FD402-6410-487E-9AF1-6F7ADBD21D0C}" type="presParOf" srcId="{EAC2E4EA-BF10-4703-979D-0EC7B8BC201D}" destId="{9F44430F-D058-467A-8271-6FDB8BDC1729}" srcOrd="8" destOrd="0" presId="urn:microsoft.com/office/officeart/2005/8/layout/venn1"/>
    <dgm:cxn modelId="{DD9E82BC-841E-4A92-898E-7C7CD1D707E0}" type="presParOf" srcId="{EAC2E4EA-BF10-4703-979D-0EC7B8BC201D}" destId="{235672C3-C3D1-4DDD-B53D-9F9B55B78878}" srcOrd="9"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735E8-7575-428B-88F8-0C653EBC1849}">
      <dsp:nvSpPr>
        <dsp:cNvPr id="0" name=""/>
        <dsp:cNvSpPr/>
      </dsp:nvSpPr>
      <dsp:spPr>
        <a:xfrm>
          <a:off x="1667455" y="212876"/>
          <a:ext cx="3545416" cy="3452653"/>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244600">
            <a:lnSpc>
              <a:spcPct val="90000"/>
            </a:lnSpc>
            <a:spcBef>
              <a:spcPct val="0"/>
            </a:spcBef>
            <a:spcAft>
              <a:spcPct val="35000"/>
            </a:spcAft>
            <a:buNone/>
          </a:pPr>
          <a:r>
            <a:rPr lang="es-ES" sz="2800" kern="1200" dirty="0">
              <a:solidFill>
                <a:srgbClr val="151B77"/>
              </a:solidFill>
            </a:rPr>
            <a:t>Coaching</a:t>
          </a:r>
          <a:endParaRPr lang="ca-ES" sz="2800" kern="1200" dirty="0">
            <a:solidFill>
              <a:srgbClr val="151B77"/>
            </a:solidFill>
          </a:endParaRPr>
        </a:p>
        <a:p>
          <a:pPr marL="114300" lvl="1" indent="-114300" algn="l" defTabSz="622300">
            <a:lnSpc>
              <a:spcPct val="90000"/>
            </a:lnSpc>
            <a:spcBef>
              <a:spcPct val="0"/>
            </a:spcBef>
            <a:spcAft>
              <a:spcPct val="15000"/>
            </a:spcAft>
            <a:buNone/>
          </a:pPr>
          <a:r>
            <a:rPr lang="es-ES" sz="1400" kern="1200"/>
            <a:t>Ask open questions</a:t>
          </a:r>
          <a:endParaRPr lang="ca-ES" sz="1400" kern="1200" dirty="0"/>
        </a:p>
        <a:p>
          <a:pPr marL="114300" lvl="1" indent="-114300" algn="l" defTabSz="622300">
            <a:lnSpc>
              <a:spcPct val="90000"/>
            </a:lnSpc>
            <a:spcBef>
              <a:spcPct val="0"/>
            </a:spcBef>
            <a:spcAft>
              <a:spcPct val="15000"/>
            </a:spcAft>
            <a:buNone/>
          </a:pPr>
          <a:r>
            <a:rPr lang="es-ES" sz="1400" kern="1200"/>
            <a:t>Enables self discovery</a:t>
          </a:r>
          <a:endParaRPr lang="ca-ES" sz="1400" kern="1200" dirty="0"/>
        </a:p>
        <a:p>
          <a:pPr marL="114300" lvl="1" indent="-114300" algn="l" defTabSz="622300">
            <a:lnSpc>
              <a:spcPct val="90000"/>
            </a:lnSpc>
            <a:spcBef>
              <a:spcPct val="0"/>
            </a:spcBef>
            <a:spcAft>
              <a:spcPct val="15000"/>
            </a:spcAft>
            <a:buNone/>
          </a:pPr>
          <a:r>
            <a:rPr lang="es-ES" sz="1400" kern="1200"/>
            <a:t>Dispels false feelings ans beliefs</a:t>
          </a:r>
          <a:endParaRPr lang="ca-ES" sz="1400" kern="1200" dirty="0"/>
        </a:p>
        <a:p>
          <a:pPr marL="114300" lvl="1" indent="-114300" algn="l" defTabSz="622300">
            <a:lnSpc>
              <a:spcPct val="90000"/>
            </a:lnSpc>
            <a:spcBef>
              <a:spcPct val="0"/>
            </a:spcBef>
            <a:spcAft>
              <a:spcPct val="15000"/>
            </a:spcAft>
            <a:buNone/>
          </a:pPr>
          <a:r>
            <a:rPr lang="es-ES" sz="1400" kern="1200" dirty="0"/>
            <a:t>Can be </a:t>
          </a:r>
          <a:r>
            <a:rPr lang="es-ES" sz="1400" kern="1200" dirty="0" err="1"/>
            <a:t>apply</a:t>
          </a:r>
          <a:r>
            <a:rPr lang="es-ES" sz="1400" kern="1200" dirty="0"/>
            <a:t> </a:t>
          </a:r>
          <a:r>
            <a:rPr lang="es-ES" sz="1400" kern="1200" dirty="0" err="1"/>
            <a:t>to</a:t>
          </a:r>
          <a:r>
            <a:rPr lang="es-ES" sz="1400" kern="1200" dirty="0"/>
            <a:t> </a:t>
          </a:r>
          <a:r>
            <a:rPr lang="es-ES" sz="1400" kern="1200" dirty="0" err="1"/>
            <a:t>any</a:t>
          </a:r>
          <a:r>
            <a:rPr lang="es-ES" sz="1400" kern="1200" dirty="0"/>
            <a:t> </a:t>
          </a:r>
          <a:r>
            <a:rPr lang="es-ES" sz="1400" kern="1200" dirty="0" err="1"/>
            <a:t>situation</a:t>
          </a:r>
          <a:endParaRPr lang="ca-ES" sz="1400" kern="1200" dirty="0"/>
        </a:p>
        <a:p>
          <a:pPr marL="114300" lvl="1" indent="-114300" algn="l" defTabSz="622300">
            <a:lnSpc>
              <a:spcPct val="90000"/>
            </a:lnSpc>
            <a:spcBef>
              <a:spcPct val="0"/>
            </a:spcBef>
            <a:spcAft>
              <a:spcPct val="15000"/>
            </a:spcAft>
            <a:buNone/>
          </a:pPr>
          <a:r>
            <a:rPr lang="es-ES" sz="1400" kern="1200"/>
            <a:t>Future focused</a:t>
          </a:r>
          <a:endParaRPr lang="ca-ES" sz="1400" kern="1200" dirty="0"/>
        </a:p>
      </dsp:txBody>
      <dsp:txXfrm>
        <a:off x="2140177" y="817090"/>
        <a:ext cx="2599972" cy="1553693"/>
      </dsp:txXfrm>
    </dsp:sp>
    <dsp:sp modelId="{3398E358-CFDA-4BEB-A20E-2CDD39BBE284}">
      <dsp:nvSpPr>
        <dsp:cNvPr id="0" name=""/>
        <dsp:cNvSpPr/>
      </dsp:nvSpPr>
      <dsp:spPr>
        <a:xfrm>
          <a:off x="2943557" y="2423213"/>
          <a:ext cx="3545416" cy="3452653"/>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r" defTabSz="1244600">
            <a:lnSpc>
              <a:spcPct val="90000"/>
            </a:lnSpc>
            <a:spcBef>
              <a:spcPct val="0"/>
            </a:spcBef>
            <a:spcAft>
              <a:spcPct val="35000"/>
            </a:spcAft>
            <a:buNone/>
          </a:pPr>
          <a:r>
            <a:rPr lang="es-ES" sz="2800" kern="1200" dirty="0" err="1">
              <a:solidFill>
                <a:srgbClr val="151B77"/>
              </a:solidFill>
            </a:rPr>
            <a:t>Mentoring</a:t>
          </a:r>
          <a:endParaRPr lang="ca-ES" sz="2800" kern="1200" dirty="0">
            <a:solidFill>
              <a:srgbClr val="151B77"/>
            </a:solidFill>
          </a:endParaRPr>
        </a:p>
        <a:p>
          <a:pPr marL="114300" lvl="1" indent="-114300" algn="l" defTabSz="622300">
            <a:lnSpc>
              <a:spcPct val="90000"/>
            </a:lnSpc>
            <a:spcBef>
              <a:spcPct val="0"/>
            </a:spcBef>
            <a:spcAft>
              <a:spcPct val="15000"/>
            </a:spcAft>
            <a:buNone/>
          </a:pPr>
          <a:r>
            <a:rPr lang="es-ES" sz="1400" kern="1200" dirty="0" err="1"/>
            <a:t>Answers</a:t>
          </a:r>
          <a:r>
            <a:rPr lang="es-ES" sz="1400" kern="1200" dirty="0"/>
            <a:t> </a:t>
          </a:r>
          <a:r>
            <a:rPr lang="es-ES" sz="1400" kern="1200" dirty="0" err="1"/>
            <a:t>direct</a:t>
          </a:r>
          <a:r>
            <a:rPr lang="es-ES" sz="1400" kern="1200" dirty="0"/>
            <a:t> </a:t>
          </a:r>
          <a:r>
            <a:rPr lang="es-ES" sz="1400" kern="1200" dirty="0" err="1"/>
            <a:t>questions</a:t>
          </a:r>
          <a:endParaRPr lang="ca-ES" sz="1400" kern="1200" dirty="0"/>
        </a:p>
        <a:p>
          <a:pPr marL="114300" lvl="1" indent="-114300" algn="l" defTabSz="622300">
            <a:lnSpc>
              <a:spcPct val="90000"/>
            </a:lnSpc>
            <a:spcBef>
              <a:spcPct val="0"/>
            </a:spcBef>
            <a:spcAft>
              <a:spcPct val="15000"/>
            </a:spcAft>
            <a:buNone/>
          </a:pPr>
          <a:r>
            <a:rPr lang="es-ES" sz="1400" kern="1200" dirty="0" err="1"/>
            <a:t>Provides</a:t>
          </a:r>
          <a:r>
            <a:rPr lang="es-ES" sz="1400" kern="1200" dirty="0"/>
            <a:t> </a:t>
          </a:r>
          <a:r>
            <a:rPr lang="es-ES" sz="1400" kern="1200" dirty="0" err="1"/>
            <a:t>information</a:t>
          </a:r>
          <a:r>
            <a:rPr lang="es-ES" sz="1400" kern="1200" dirty="0"/>
            <a:t> </a:t>
          </a:r>
          <a:r>
            <a:rPr lang="es-ES" sz="1400" kern="1200" dirty="0" err="1"/>
            <a:t>sources</a:t>
          </a:r>
          <a:endParaRPr lang="ca-ES" sz="1400" kern="1200" dirty="0"/>
        </a:p>
        <a:p>
          <a:pPr marL="114300" lvl="1" indent="-114300" algn="l" defTabSz="622300">
            <a:lnSpc>
              <a:spcPct val="90000"/>
            </a:lnSpc>
            <a:spcBef>
              <a:spcPct val="0"/>
            </a:spcBef>
            <a:spcAft>
              <a:spcPct val="15000"/>
            </a:spcAft>
            <a:buNone/>
          </a:pPr>
          <a:r>
            <a:rPr lang="es-ES" sz="1400" kern="1200" dirty="0" err="1"/>
            <a:t>Seeks</a:t>
          </a:r>
          <a:r>
            <a:rPr lang="es-ES" sz="1400" kern="1200" dirty="0"/>
            <a:t> </a:t>
          </a:r>
          <a:r>
            <a:rPr lang="es-ES" sz="1400" kern="1200" dirty="0" err="1"/>
            <a:t>alternate</a:t>
          </a:r>
          <a:r>
            <a:rPr lang="es-ES" sz="1400" kern="1200" dirty="0"/>
            <a:t> </a:t>
          </a:r>
          <a:r>
            <a:rPr lang="es-ES" sz="1400" kern="1200" dirty="0" err="1"/>
            <a:t>answers</a:t>
          </a:r>
          <a:endParaRPr lang="ca-ES" sz="1400" kern="1200" dirty="0"/>
        </a:p>
        <a:p>
          <a:pPr marL="114300" lvl="1" indent="-114300" algn="l" defTabSz="622300">
            <a:lnSpc>
              <a:spcPct val="90000"/>
            </a:lnSpc>
            <a:spcBef>
              <a:spcPct val="0"/>
            </a:spcBef>
            <a:spcAft>
              <a:spcPct val="15000"/>
            </a:spcAft>
            <a:buNone/>
          </a:pPr>
          <a:r>
            <a:rPr lang="es-ES" sz="1400" kern="1200" dirty="0" err="1"/>
            <a:t>Structured</a:t>
          </a:r>
          <a:endParaRPr lang="ca-ES" sz="1400" kern="1200" dirty="0"/>
        </a:p>
        <a:p>
          <a:pPr marL="114300" lvl="1" indent="-114300" algn="l" defTabSz="622300">
            <a:lnSpc>
              <a:spcPct val="90000"/>
            </a:lnSpc>
            <a:spcBef>
              <a:spcPct val="0"/>
            </a:spcBef>
            <a:spcAft>
              <a:spcPct val="15000"/>
            </a:spcAft>
            <a:buNone/>
          </a:pPr>
          <a:r>
            <a:rPr lang="es-ES" sz="1400" kern="1200" dirty="0"/>
            <a:t>Base </a:t>
          </a:r>
          <a:r>
            <a:rPr lang="es-ES" sz="1400" kern="1200" dirty="0" err="1"/>
            <a:t>on</a:t>
          </a:r>
          <a:r>
            <a:rPr lang="es-ES" sz="1400" kern="1200" dirty="0"/>
            <a:t> </a:t>
          </a:r>
          <a:r>
            <a:rPr lang="es-ES" sz="1400" kern="1200" dirty="0" err="1"/>
            <a:t>past</a:t>
          </a:r>
          <a:r>
            <a:rPr lang="es-ES" sz="1400" kern="1200" dirty="0"/>
            <a:t> </a:t>
          </a:r>
          <a:r>
            <a:rPr lang="es-ES" sz="1400" kern="1200" dirty="0" err="1"/>
            <a:t>experience</a:t>
          </a:r>
          <a:endParaRPr lang="ca-ES" sz="1400" kern="1200" dirty="0"/>
        </a:p>
      </dsp:txBody>
      <dsp:txXfrm>
        <a:off x="4027863" y="3315149"/>
        <a:ext cx="2127250" cy="1898959"/>
      </dsp:txXfrm>
    </dsp:sp>
    <dsp:sp modelId="{2BFBDB22-8262-438C-827D-F091AB143129}">
      <dsp:nvSpPr>
        <dsp:cNvPr id="0" name=""/>
        <dsp:cNvSpPr/>
      </dsp:nvSpPr>
      <dsp:spPr>
        <a:xfrm>
          <a:off x="391354" y="2423213"/>
          <a:ext cx="3545416" cy="3452653"/>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244600">
            <a:lnSpc>
              <a:spcPct val="90000"/>
            </a:lnSpc>
            <a:spcBef>
              <a:spcPct val="0"/>
            </a:spcBef>
            <a:spcAft>
              <a:spcPct val="35000"/>
            </a:spcAft>
            <a:buNone/>
          </a:pPr>
          <a:r>
            <a:rPr lang="es-ES" sz="2800" kern="1200" dirty="0" err="1">
              <a:solidFill>
                <a:srgbClr val="151B77"/>
              </a:solidFill>
            </a:rPr>
            <a:t>Teaching</a:t>
          </a:r>
          <a:endParaRPr lang="ca-ES" sz="2800" kern="1200" dirty="0">
            <a:solidFill>
              <a:srgbClr val="151B77"/>
            </a:solidFill>
          </a:endParaRPr>
        </a:p>
        <a:p>
          <a:pPr marL="114300" lvl="1" indent="-114300" algn="l" defTabSz="622300">
            <a:lnSpc>
              <a:spcPct val="90000"/>
            </a:lnSpc>
            <a:spcBef>
              <a:spcPct val="0"/>
            </a:spcBef>
            <a:spcAft>
              <a:spcPct val="15000"/>
            </a:spcAft>
            <a:buNone/>
          </a:pPr>
          <a:r>
            <a:rPr lang="es-ES" sz="1400" kern="1200"/>
            <a:t>Ask directive questions</a:t>
          </a:r>
          <a:endParaRPr lang="ca-ES" sz="1400" kern="1200" dirty="0"/>
        </a:p>
        <a:p>
          <a:pPr marL="114300" lvl="1" indent="-114300" algn="l" defTabSz="622300">
            <a:lnSpc>
              <a:spcPct val="90000"/>
            </a:lnSpc>
            <a:spcBef>
              <a:spcPct val="0"/>
            </a:spcBef>
            <a:spcAft>
              <a:spcPct val="15000"/>
            </a:spcAft>
            <a:buNone/>
          </a:pPr>
          <a:r>
            <a:rPr lang="es-ES" sz="1400" kern="1200"/>
            <a:t>Provides information</a:t>
          </a:r>
          <a:endParaRPr lang="ca-ES" sz="1400" kern="1200" dirty="0"/>
        </a:p>
        <a:p>
          <a:pPr marL="114300" lvl="1" indent="-114300" algn="l" defTabSz="622300">
            <a:lnSpc>
              <a:spcPct val="90000"/>
            </a:lnSpc>
            <a:spcBef>
              <a:spcPct val="0"/>
            </a:spcBef>
            <a:spcAft>
              <a:spcPct val="15000"/>
            </a:spcAft>
            <a:buNone/>
          </a:pPr>
          <a:r>
            <a:rPr lang="es-ES" sz="1400" kern="1200" dirty="0" err="1"/>
            <a:t>Seek</a:t>
          </a:r>
          <a:r>
            <a:rPr lang="es-ES" sz="1400" kern="1200" dirty="0"/>
            <a:t> </a:t>
          </a:r>
          <a:r>
            <a:rPr lang="es-ES" sz="1400" kern="1200" dirty="0" err="1"/>
            <a:t>specific</a:t>
          </a:r>
          <a:r>
            <a:rPr lang="es-ES" sz="1400" kern="1200" dirty="0"/>
            <a:t> </a:t>
          </a:r>
          <a:r>
            <a:rPr lang="es-ES" sz="1400" kern="1200" dirty="0" err="1"/>
            <a:t>answers</a:t>
          </a:r>
          <a:endParaRPr lang="ca-ES" sz="1400" kern="1200" dirty="0"/>
        </a:p>
        <a:p>
          <a:pPr marL="114300" lvl="1" indent="-114300" algn="l" defTabSz="622300">
            <a:lnSpc>
              <a:spcPct val="90000"/>
            </a:lnSpc>
            <a:spcBef>
              <a:spcPct val="0"/>
            </a:spcBef>
            <a:spcAft>
              <a:spcPct val="15000"/>
            </a:spcAft>
            <a:buNone/>
          </a:pPr>
          <a:r>
            <a:rPr lang="es-ES" sz="1400" kern="1200"/>
            <a:t>Often highly structured</a:t>
          </a:r>
          <a:endParaRPr lang="ca-ES" sz="1400" kern="1200" dirty="0"/>
        </a:p>
        <a:p>
          <a:pPr marL="114300" lvl="1" indent="-114300" algn="l" defTabSz="622300">
            <a:lnSpc>
              <a:spcPct val="90000"/>
            </a:lnSpc>
            <a:spcBef>
              <a:spcPct val="0"/>
            </a:spcBef>
            <a:spcAft>
              <a:spcPct val="15000"/>
            </a:spcAft>
            <a:buNone/>
          </a:pPr>
          <a:r>
            <a:rPr lang="es-ES" sz="1400" kern="1200" dirty="0" err="1"/>
            <a:t>Based</a:t>
          </a:r>
          <a:r>
            <a:rPr lang="es-ES" sz="1400" kern="1200" dirty="0"/>
            <a:t> </a:t>
          </a:r>
          <a:r>
            <a:rPr lang="es-ES" sz="1400" kern="1200" dirty="0" err="1"/>
            <a:t>on</a:t>
          </a:r>
          <a:r>
            <a:rPr lang="es-ES" sz="1400" kern="1200" dirty="0"/>
            <a:t> </a:t>
          </a:r>
          <a:r>
            <a:rPr lang="es-ES" sz="1400" kern="1200" dirty="0" err="1"/>
            <a:t>past</a:t>
          </a:r>
          <a:r>
            <a:rPr lang="es-ES" sz="1400" kern="1200" dirty="0"/>
            <a:t> </a:t>
          </a:r>
          <a:r>
            <a:rPr lang="es-ES" sz="1400" kern="1200" dirty="0" err="1"/>
            <a:t>learning</a:t>
          </a:r>
          <a:endParaRPr lang="ca-ES" sz="1400" kern="1200" dirty="0"/>
        </a:p>
      </dsp:txBody>
      <dsp:txXfrm>
        <a:off x="725214" y="3315149"/>
        <a:ext cx="2127250" cy="1898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15E6A-7528-4578-BA86-2DD4F1DF971A}">
      <dsp:nvSpPr>
        <dsp:cNvPr id="0" name=""/>
        <dsp:cNvSpPr/>
      </dsp:nvSpPr>
      <dsp:spPr>
        <a:xfrm>
          <a:off x="2302948" y="1731962"/>
          <a:ext cx="1535299" cy="153529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BB2AB5B-B5DB-4126-90C2-7656A4C529AE}">
      <dsp:nvSpPr>
        <dsp:cNvPr id="0" name=""/>
        <dsp:cNvSpPr/>
      </dsp:nvSpPr>
      <dsp:spPr>
        <a:xfrm>
          <a:off x="2233303" y="1544064"/>
          <a:ext cx="1780946" cy="10308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UOC</a:t>
          </a:r>
        </a:p>
      </dsp:txBody>
      <dsp:txXfrm>
        <a:off x="2233303" y="1544064"/>
        <a:ext cx="1780946" cy="1030843"/>
      </dsp:txXfrm>
    </dsp:sp>
    <dsp:sp modelId="{4426F4D6-8678-4130-B261-7866C8F7BA05}">
      <dsp:nvSpPr>
        <dsp:cNvPr id="0" name=""/>
        <dsp:cNvSpPr/>
      </dsp:nvSpPr>
      <dsp:spPr>
        <a:xfrm>
          <a:off x="2886976" y="2156143"/>
          <a:ext cx="1535299" cy="153529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EB113A8-5CCF-4909-9279-425E3C6559E6}">
      <dsp:nvSpPr>
        <dsp:cNvPr id="0" name=""/>
        <dsp:cNvSpPr/>
      </dsp:nvSpPr>
      <dsp:spPr>
        <a:xfrm>
          <a:off x="3323448" y="2256405"/>
          <a:ext cx="1596710" cy="11185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UNIBA</a:t>
          </a:r>
        </a:p>
      </dsp:txBody>
      <dsp:txXfrm>
        <a:off x="3323448" y="2256405"/>
        <a:ext cx="1596710" cy="1118574"/>
      </dsp:txXfrm>
    </dsp:sp>
    <dsp:sp modelId="{E3D69BA7-5B9E-4F12-9E1D-530E303C90FE}">
      <dsp:nvSpPr>
        <dsp:cNvPr id="0" name=""/>
        <dsp:cNvSpPr/>
      </dsp:nvSpPr>
      <dsp:spPr>
        <a:xfrm>
          <a:off x="2664050" y="2843080"/>
          <a:ext cx="1535299" cy="153529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36C0B3D-BD94-451B-99F4-32A252E37CAC}">
      <dsp:nvSpPr>
        <dsp:cNvPr id="0" name=""/>
        <dsp:cNvSpPr/>
      </dsp:nvSpPr>
      <dsp:spPr>
        <a:xfrm>
          <a:off x="2921402" y="3474424"/>
          <a:ext cx="1596710" cy="11185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TURIBA</a:t>
          </a:r>
        </a:p>
      </dsp:txBody>
      <dsp:txXfrm>
        <a:off x="2921402" y="3474424"/>
        <a:ext cx="1596710" cy="1118574"/>
      </dsp:txXfrm>
    </dsp:sp>
    <dsp:sp modelId="{29DD1218-1813-4D0F-AB5A-E309E7E9CD3C}">
      <dsp:nvSpPr>
        <dsp:cNvPr id="0" name=""/>
        <dsp:cNvSpPr/>
      </dsp:nvSpPr>
      <dsp:spPr>
        <a:xfrm>
          <a:off x="1941846" y="2843080"/>
          <a:ext cx="1535299" cy="15352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BDE8C53-6F8B-4F2E-97C7-C5B81CBB6F0B}">
      <dsp:nvSpPr>
        <dsp:cNvPr id="0" name=""/>
        <dsp:cNvSpPr/>
      </dsp:nvSpPr>
      <dsp:spPr>
        <a:xfrm>
          <a:off x="1688547" y="3454334"/>
          <a:ext cx="1596710" cy="11185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GRAZ</a:t>
          </a:r>
        </a:p>
      </dsp:txBody>
      <dsp:txXfrm>
        <a:off x="1688547" y="3454334"/>
        <a:ext cx="1596710" cy="1118574"/>
      </dsp:txXfrm>
    </dsp:sp>
    <dsp:sp modelId="{9F44430F-D058-467A-8271-6FDB8BDC1729}">
      <dsp:nvSpPr>
        <dsp:cNvPr id="0" name=""/>
        <dsp:cNvSpPr/>
      </dsp:nvSpPr>
      <dsp:spPr>
        <a:xfrm>
          <a:off x="1718920" y="2156143"/>
          <a:ext cx="1535299" cy="1535299"/>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35672C3-C3D1-4DDD-B53D-9F9B55B78878}">
      <dsp:nvSpPr>
        <dsp:cNvPr id="0" name=""/>
        <dsp:cNvSpPr/>
      </dsp:nvSpPr>
      <dsp:spPr>
        <a:xfrm>
          <a:off x="1263860" y="2273843"/>
          <a:ext cx="1596710" cy="11185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kern="1200" dirty="0"/>
            <a:t>CITM</a:t>
          </a:r>
        </a:p>
      </dsp:txBody>
      <dsp:txXfrm>
        <a:off x="1263860" y="2273843"/>
        <a:ext cx="1596710" cy="11185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E2534D8-0F38-4EA5-907E-204371993ABD}" type="datetimeFigureOut">
              <a:rPr lang="ca-ES" smtClean="0"/>
              <a:t>26/9/2022</a:t>
            </a:fld>
            <a:endParaRPr lang="ca-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98B40BC-9FBC-4FC9-B6C1-9BC29A1AEE6A}" type="slidenum">
              <a:rPr lang="ca-ES" smtClean="0"/>
              <a:t>‹Nº›</a:t>
            </a:fld>
            <a:endParaRPr lang="ca-ES"/>
          </a:p>
        </p:txBody>
      </p:sp>
    </p:spTree>
    <p:extLst>
      <p:ext uri="{BB962C8B-B14F-4D97-AF65-F5344CB8AC3E}">
        <p14:creationId xmlns:p14="http://schemas.microsoft.com/office/powerpoint/2010/main" val="86556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5"/>
          </p:nvPr>
        </p:nvSpPr>
        <p:spPr/>
        <p:txBody>
          <a:bodyPr/>
          <a:lstStyle/>
          <a:p>
            <a:fld id="{A98B40BC-9FBC-4FC9-B6C1-9BC29A1AEE6A}" type="slidenum">
              <a:rPr lang="ca-ES" smtClean="0"/>
              <a:t>1</a:t>
            </a:fld>
            <a:endParaRPr lang="ca-ES"/>
          </a:p>
        </p:txBody>
      </p:sp>
    </p:spTree>
    <p:extLst>
      <p:ext uri="{BB962C8B-B14F-4D97-AF65-F5344CB8AC3E}">
        <p14:creationId xmlns:p14="http://schemas.microsoft.com/office/powerpoint/2010/main" val="234541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A98B40BC-9FBC-4FC9-B6C1-9BC29A1AEE6A}" type="slidenum">
              <a:rPr lang="ca-ES" smtClean="0"/>
              <a:t>2</a:t>
            </a:fld>
            <a:endParaRPr lang="ca-ES"/>
          </a:p>
        </p:txBody>
      </p:sp>
    </p:spTree>
    <p:extLst>
      <p:ext uri="{BB962C8B-B14F-4D97-AF65-F5344CB8AC3E}">
        <p14:creationId xmlns:p14="http://schemas.microsoft.com/office/powerpoint/2010/main" val="5670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A98B40BC-9FBC-4FC9-B6C1-9BC29A1AEE6A}" type="slidenum">
              <a:rPr lang="ca-ES" smtClean="0"/>
              <a:t>6</a:t>
            </a:fld>
            <a:endParaRPr lang="ca-ES"/>
          </a:p>
        </p:txBody>
      </p:sp>
    </p:spTree>
    <p:extLst>
      <p:ext uri="{BB962C8B-B14F-4D97-AF65-F5344CB8AC3E}">
        <p14:creationId xmlns:p14="http://schemas.microsoft.com/office/powerpoint/2010/main" val="39535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A98B40BC-9FBC-4FC9-B6C1-9BC29A1AEE6A}" type="slidenum">
              <a:rPr lang="ca-ES" smtClean="0"/>
              <a:t>9</a:t>
            </a:fld>
            <a:endParaRPr lang="ca-ES"/>
          </a:p>
        </p:txBody>
      </p:sp>
    </p:spTree>
    <p:extLst>
      <p:ext uri="{BB962C8B-B14F-4D97-AF65-F5344CB8AC3E}">
        <p14:creationId xmlns:p14="http://schemas.microsoft.com/office/powerpoint/2010/main" val="69210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8B40BC-9FBC-4FC9-B6C1-9BC29A1AEE6A}" type="slidenum">
              <a:rPr lang="ca-ES" smtClean="0"/>
              <a:t>10</a:t>
            </a:fld>
            <a:endParaRPr lang="ca-ES"/>
          </a:p>
        </p:txBody>
      </p:sp>
    </p:spTree>
    <p:extLst>
      <p:ext uri="{BB962C8B-B14F-4D97-AF65-F5344CB8AC3E}">
        <p14:creationId xmlns:p14="http://schemas.microsoft.com/office/powerpoint/2010/main" val="2828157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jpg"/><Relationship Id="rId11" Type="http://schemas.openxmlformats.org/officeDocument/2006/relationships/image" Target="../media/image14.jfif"/><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3227BF-F56A-475F-A6D7-85CE5DF56545}"/>
              </a:ext>
            </a:extLst>
          </p:cNvPr>
          <p:cNvSpPr/>
          <p:nvPr userDrawn="1"/>
        </p:nvSpPr>
        <p:spPr>
          <a:xfrm>
            <a:off x="0" y="1550184"/>
            <a:ext cx="12191999" cy="2755116"/>
          </a:xfrm>
          <a:prstGeom prst="rect">
            <a:avLst/>
          </a:prstGeom>
          <a:solidFill>
            <a:srgbClr val="151B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3" name="Imagen 2">
            <a:extLst>
              <a:ext uri="{FF2B5EF4-FFF2-40B4-BE49-F238E27FC236}">
                <a16:creationId xmlns:a16="http://schemas.microsoft.com/office/drawing/2014/main" id="{E71A2C5E-9D65-450B-9A10-B2385284D945}"/>
              </a:ext>
            </a:extLst>
          </p:cNvPr>
          <p:cNvPicPr>
            <a:picLocks noChangeAspect="1"/>
          </p:cNvPicPr>
          <p:nvPr userDrawn="1"/>
        </p:nvPicPr>
        <p:blipFill rotWithShape="1">
          <a:blip r:embed="rId2"/>
          <a:srcRect b="1530"/>
          <a:stretch/>
        </p:blipFill>
        <p:spPr>
          <a:xfrm>
            <a:off x="234371" y="2334269"/>
            <a:ext cx="5921116" cy="3556049"/>
          </a:xfrm>
          <a:prstGeom prst="rect">
            <a:avLst/>
          </a:prstGeom>
        </p:spPr>
      </p:pic>
      <p:pic>
        <p:nvPicPr>
          <p:cNvPr id="11" name="Imagen 10" descr="Icono&#10;&#10;Descripción generada automáticamente">
            <a:extLst>
              <a:ext uri="{FF2B5EF4-FFF2-40B4-BE49-F238E27FC236}">
                <a16:creationId xmlns:a16="http://schemas.microsoft.com/office/drawing/2014/main" id="{DEFA3F2D-11CA-493A-9EEC-04BD667C98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7532" y="36497"/>
            <a:ext cx="7245799" cy="1614285"/>
          </a:xfrm>
          <a:prstGeom prst="rect">
            <a:avLst/>
          </a:prstGeom>
        </p:spPr>
      </p:pic>
      <p:sp>
        <p:nvSpPr>
          <p:cNvPr id="13" name="CuadroTexto 12">
            <a:extLst>
              <a:ext uri="{FF2B5EF4-FFF2-40B4-BE49-F238E27FC236}">
                <a16:creationId xmlns:a16="http://schemas.microsoft.com/office/drawing/2014/main" id="{F2201095-7CB2-4CE6-B734-F918BB79DAF8}"/>
              </a:ext>
            </a:extLst>
          </p:cNvPr>
          <p:cNvSpPr txBox="1"/>
          <p:nvPr userDrawn="1"/>
        </p:nvSpPr>
        <p:spPr>
          <a:xfrm>
            <a:off x="-127842" y="1550183"/>
            <a:ext cx="12191999" cy="707886"/>
          </a:xfrm>
          <a:prstGeom prst="rect">
            <a:avLst/>
          </a:prstGeom>
          <a:noFill/>
        </p:spPr>
        <p:txBody>
          <a:bodyPr wrap="square">
            <a:spAutoFit/>
          </a:bodyPr>
          <a:lstStyle/>
          <a:p>
            <a:pPr marL="0" indent="0" algn="ctr">
              <a:buNone/>
            </a:pPr>
            <a:r>
              <a:rPr lang="en-GB" sz="2000" dirty="0">
                <a:solidFill>
                  <a:schemeClr val="bg1"/>
                </a:solidFill>
                <a:latin typeface="Aharoni" panose="02010803020104030203" pitchFamily="2" charset="-79"/>
                <a:cs typeface="Aharoni" panose="02010803020104030203" pitchFamily="2" charset="-79"/>
              </a:rPr>
              <a:t>University Spin-offs Alliance: </a:t>
            </a:r>
          </a:p>
          <a:p>
            <a:pPr marL="0" indent="0" algn="ctr">
              <a:buNone/>
            </a:pPr>
            <a:r>
              <a:rPr lang="en-GB" sz="2000" dirty="0">
                <a:solidFill>
                  <a:schemeClr val="bg1"/>
                </a:solidFill>
                <a:latin typeface="Aharoni" panose="02010803020104030203" pitchFamily="2" charset="-79"/>
                <a:cs typeface="Aharoni" panose="02010803020104030203" pitchFamily="2" charset="-79"/>
              </a:rPr>
              <a:t>From the idea to the market through mentoring and transnational entrepreneurial teams </a:t>
            </a:r>
          </a:p>
        </p:txBody>
      </p:sp>
      <p:pic>
        <p:nvPicPr>
          <p:cNvPr id="25" name="Imagen 24" descr="Interfaz de usuario gráfica, Texto&#10;&#10;Descripción generada automáticamente">
            <a:extLst>
              <a:ext uri="{FF2B5EF4-FFF2-40B4-BE49-F238E27FC236}">
                <a16:creationId xmlns:a16="http://schemas.microsoft.com/office/drawing/2014/main" id="{5A23E5BE-B4F5-4352-B4C3-2532ADCB60D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657" b="9432"/>
          <a:stretch/>
        </p:blipFill>
        <p:spPr>
          <a:xfrm>
            <a:off x="4532983" y="5915332"/>
            <a:ext cx="1702718" cy="456039"/>
          </a:xfrm>
          <a:prstGeom prst="rect">
            <a:avLst/>
          </a:prstGeom>
        </p:spPr>
      </p:pic>
      <p:sp>
        <p:nvSpPr>
          <p:cNvPr id="26" name="Cuadro de texto 2">
            <a:extLst>
              <a:ext uri="{FF2B5EF4-FFF2-40B4-BE49-F238E27FC236}">
                <a16:creationId xmlns:a16="http://schemas.microsoft.com/office/drawing/2014/main" id="{260C9771-D559-4242-BBDC-E710D6FC8645}"/>
              </a:ext>
            </a:extLst>
          </p:cNvPr>
          <p:cNvSpPr txBox="1">
            <a:spLocks noChangeArrowheads="1"/>
          </p:cNvSpPr>
          <p:nvPr userDrawn="1"/>
        </p:nvSpPr>
        <p:spPr bwMode="auto">
          <a:xfrm>
            <a:off x="159124" y="5959429"/>
            <a:ext cx="4222376" cy="432426"/>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US" sz="7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ca-E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FB9C1A99-1EFE-4BB8-B5F3-A08CFB687BF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9866"/>
          <a:stretch/>
        </p:blipFill>
        <p:spPr>
          <a:xfrm>
            <a:off x="102231" y="6412339"/>
            <a:ext cx="6165220" cy="445661"/>
          </a:xfrm>
          <a:prstGeom prst="rect">
            <a:avLst/>
          </a:prstGeom>
        </p:spPr>
      </p:pic>
    </p:spTree>
    <p:extLst>
      <p:ext uri="{BB962C8B-B14F-4D97-AF65-F5344CB8AC3E}">
        <p14:creationId xmlns:p14="http://schemas.microsoft.com/office/powerpoint/2010/main" val="163392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4D75F6-BDDB-4519-8787-4E1FB72372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9F941E94-BE9B-4505-8D95-E9F0070977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68EF9D02-7279-4C2F-B62E-89611B5BA6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6A4A16-98AD-427A-871C-61AD9E479310}"/>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6" name="Marcador de pie de página 5">
            <a:extLst>
              <a:ext uri="{FF2B5EF4-FFF2-40B4-BE49-F238E27FC236}">
                <a16:creationId xmlns:a16="http://schemas.microsoft.com/office/drawing/2014/main" id="{DF6E2F72-75E0-4EBD-AE22-FB405FAE5564}"/>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7" name="Marcador de número de diapositiva 6">
            <a:extLst>
              <a:ext uri="{FF2B5EF4-FFF2-40B4-BE49-F238E27FC236}">
                <a16:creationId xmlns:a16="http://schemas.microsoft.com/office/drawing/2014/main" id="{882B123B-BCE9-4B48-9D22-AD7C4E4A38C6}"/>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403700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5B4FF-A304-4B6E-AA03-063C2077C10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55F7606A-D689-4336-81D9-BF9AE250233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E51BB2AE-75EC-4648-99A6-402DFB62E5A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B7AC82-22D6-402E-B03C-B9B7311BA1DC}"/>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6" name="Marcador de pie de página 5">
            <a:extLst>
              <a:ext uri="{FF2B5EF4-FFF2-40B4-BE49-F238E27FC236}">
                <a16:creationId xmlns:a16="http://schemas.microsoft.com/office/drawing/2014/main" id="{9D539C1E-89A4-4244-B30D-295B231B5957}"/>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7" name="Marcador de número de diapositiva 6">
            <a:extLst>
              <a:ext uri="{FF2B5EF4-FFF2-40B4-BE49-F238E27FC236}">
                <a16:creationId xmlns:a16="http://schemas.microsoft.com/office/drawing/2014/main" id="{F8009CD1-0C70-4395-9053-7D7E12685CE3}"/>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2431894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445FA-D4EA-4423-8A63-62AD177FE5E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715EF749-052D-4E6B-B7D8-A9D6AEA45278}"/>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9F195CEF-2C0A-4FDA-A91B-A93C54B98CC8}"/>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5" name="Marcador de pie de página 4">
            <a:extLst>
              <a:ext uri="{FF2B5EF4-FFF2-40B4-BE49-F238E27FC236}">
                <a16:creationId xmlns:a16="http://schemas.microsoft.com/office/drawing/2014/main" id="{B5D403D3-0E86-4321-A47A-71DA817A5074}"/>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6" name="Marcador de número de diapositiva 5">
            <a:extLst>
              <a:ext uri="{FF2B5EF4-FFF2-40B4-BE49-F238E27FC236}">
                <a16:creationId xmlns:a16="http://schemas.microsoft.com/office/drawing/2014/main" id="{37B14481-C0E6-4CDE-89F9-342C8ACF9B57}"/>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90103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7E2F42-95B9-4033-BD02-F7C972084CBE}"/>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2C0F42D0-DF32-4D00-BA0B-189D2FAE4D98}"/>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0B01131F-A51A-4543-BD5F-5B03ED5A3944}"/>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5" name="Marcador de pie de página 4">
            <a:extLst>
              <a:ext uri="{FF2B5EF4-FFF2-40B4-BE49-F238E27FC236}">
                <a16:creationId xmlns:a16="http://schemas.microsoft.com/office/drawing/2014/main" id="{67B0C13B-8810-4F75-94D7-2B55515B6ED5}"/>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6" name="Marcador de número de diapositiva 5">
            <a:extLst>
              <a:ext uri="{FF2B5EF4-FFF2-40B4-BE49-F238E27FC236}">
                <a16:creationId xmlns:a16="http://schemas.microsoft.com/office/drawing/2014/main" id="{C50C3CE4-5EDB-4B09-976E-7CCCFA3941F0}"/>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328629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1A17B5EC-63EC-4CFC-87D1-5B0AFD372B03}"/>
              </a:ext>
            </a:extLst>
          </p:cNvPr>
          <p:cNvSpPr/>
          <p:nvPr userDrawn="1"/>
        </p:nvSpPr>
        <p:spPr>
          <a:xfrm>
            <a:off x="-13697" y="5285036"/>
            <a:ext cx="12191999" cy="655065"/>
          </a:xfrm>
          <a:prstGeom prst="rect">
            <a:avLst/>
          </a:prstGeom>
          <a:solidFill>
            <a:srgbClr val="151B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CuadroTexto 17">
            <a:extLst>
              <a:ext uri="{FF2B5EF4-FFF2-40B4-BE49-F238E27FC236}">
                <a16:creationId xmlns:a16="http://schemas.microsoft.com/office/drawing/2014/main" id="{4B812A10-C119-41CA-8AA1-B5C62988A615}"/>
              </a:ext>
            </a:extLst>
          </p:cNvPr>
          <p:cNvSpPr txBox="1"/>
          <p:nvPr userDrawn="1"/>
        </p:nvSpPr>
        <p:spPr>
          <a:xfrm>
            <a:off x="-13697" y="5402029"/>
            <a:ext cx="1997281" cy="400110"/>
          </a:xfrm>
          <a:prstGeom prst="rect">
            <a:avLst/>
          </a:prstGeom>
          <a:noFill/>
        </p:spPr>
        <p:txBody>
          <a:bodyPr wrap="square">
            <a:spAutoFit/>
          </a:bodyPr>
          <a:lstStyle/>
          <a:p>
            <a:pPr marL="0" indent="0" algn="l">
              <a:buNone/>
            </a:pPr>
            <a:r>
              <a:rPr lang="es-ES" sz="2000" b="1" i="0" dirty="0">
                <a:solidFill>
                  <a:schemeClr val="bg1"/>
                </a:solidFill>
              </a:rPr>
              <a:t>Project </a:t>
            </a:r>
            <a:r>
              <a:rPr lang="es-ES" sz="2000" b="1" i="0" dirty="0" err="1">
                <a:solidFill>
                  <a:schemeClr val="bg1"/>
                </a:solidFill>
              </a:rPr>
              <a:t>partners</a:t>
            </a:r>
            <a:r>
              <a:rPr lang="es-ES" sz="2000" b="1" i="0" dirty="0">
                <a:solidFill>
                  <a:schemeClr val="bg1"/>
                </a:solidFill>
              </a:rPr>
              <a:t>:</a:t>
            </a:r>
            <a:endParaRPr lang="ca-ES" sz="2000" b="1" i="0" dirty="0">
              <a:solidFill>
                <a:schemeClr val="bg1"/>
              </a:solidFill>
            </a:endParaRPr>
          </a:p>
        </p:txBody>
      </p:sp>
      <p:pic>
        <p:nvPicPr>
          <p:cNvPr id="20" name="Imagen 19" descr="Logotipo&#10;&#10;Descripción generada automáticamente">
            <a:extLst>
              <a:ext uri="{FF2B5EF4-FFF2-40B4-BE49-F238E27FC236}">
                <a16:creationId xmlns:a16="http://schemas.microsoft.com/office/drawing/2014/main" id="{B5D40CF4-A3EF-4D22-B286-D94A6F8EBF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0880" y="6188891"/>
            <a:ext cx="677012" cy="362685"/>
          </a:xfrm>
          <a:prstGeom prst="rect">
            <a:avLst/>
          </a:prstGeom>
        </p:spPr>
      </p:pic>
      <p:pic>
        <p:nvPicPr>
          <p:cNvPr id="22" name="Imagen 21" descr="Un dibujo de una cara feliz&#10;&#10;Descripción generada automáticamente con confianza baja">
            <a:extLst>
              <a:ext uri="{FF2B5EF4-FFF2-40B4-BE49-F238E27FC236}">
                <a16:creationId xmlns:a16="http://schemas.microsoft.com/office/drawing/2014/main" id="{5F50A814-371D-4B7E-8348-2E227BF09B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86426" y="6146565"/>
            <a:ext cx="1179897" cy="445489"/>
          </a:xfrm>
          <a:prstGeom prst="rect">
            <a:avLst/>
          </a:prstGeom>
        </p:spPr>
      </p:pic>
      <p:pic>
        <p:nvPicPr>
          <p:cNvPr id="24" name="Imagen 23" descr="Imagen que contiene plato, firmar, parada, estacionado&#10;&#10;Descripción generada automáticamente">
            <a:extLst>
              <a:ext uri="{FF2B5EF4-FFF2-40B4-BE49-F238E27FC236}">
                <a16:creationId xmlns:a16="http://schemas.microsoft.com/office/drawing/2014/main" id="{1B8F2CF5-03FA-4D20-AA34-10220C9447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9" y="6148415"/>
            <a:ext cx="1506381" cy="443639"/>
          </a:xfrm>
          <a:prstGeom prst="rect">
            <a:avLst/>
          </a:prstGeom>
        </p:spPr>
      </p:pic>
      <p:pic>
        <p:nvPicPr>
          <p:cNvPr id="26" name="Imagen 25" descr="Logotipo&#10;&#10;Descripción generada automáticamente">
            <a:extLst>
              <a:ext uri="{FF2B5EF4-FFF2-40B4-BE49-F238E27FC236}">
                <a16:creationId xmlns:a16="http://schemas.microsoft.com/office/drawing/2014/main" id="{9E2AEA81-981E-42A9-9E0D-1DFA7CC677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47023" y="6023164"/>
            <a:ext cx="939328" cy="664063"/>
          </a:xfrm>
          <a:prstGeom prst="rect">
            <a:avLst/>
          </a:prstGeom>
        </p:spPr>
      </p:pic>
      <p:pic>
        <p:nvPicPr>
          <p:cNvPr id="28" name="Imagen 27" descr="Logotipo&#10;&#10;Descripción generada automáticamente">
            <a:extLst>
              <a:ext uri="{FF2B5EF4-FFF2-40B4-BE49-F238E27FC236}">
                <a16:creationId xmlns:a16="http://schemas.microsoft.com/office/drawing/2014/main" id="{855D67F6-5B7C-40A5-B966-FA9AB26FA1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69449" y="6101797"/>
            <a:ext cx="677012" cy="578736"/>
          </a:xfrm>
          <a:prstGeom prst="rect">
            <a:avLst/>
          </a:prstGeom>
        </p:spPr>
      </p:pic>
      <p:pic>
        <p:nvPicPr>
          <p:cNvPr id="30" name="Imagen 29" descr="Imagen que contiene Logotipo&#10;&#10;Descripción generada automáticamente">
            <a:extLst>
              <a:ext uri="{FF2B5EF4-FFF2-40B4-BE49-F238E27FC236}">
                <a16:creationId xmlns:a16="http://schemas.microsoft.com/office/drawing/2014/main" id="{A0413AEE-4CB0-46EB-B821-987269310C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32727" y="6097268"/>
            <a:ext cx="1206514" cy="468549"/>
          </a:xfrm>
          <a:prstGeom prst="rect">
            <a:avLst/>
          </a:prstGeom>
        </p:spPr>
      </p:pic>
      <p:pic>
        <p:nvPicPr>
          <p:cNvPr id="31" name="Imagen 30">
            <a:extLst>
              <a:ext uri="{FF2B5EF4-FFF2-40B4-BE49-F238E27FC236}">
                <a16:creationId xmlns:a16="http://schemas.microsoft.com/office/drawing/2014/main" id="{1CF43168-0AD0-4D85-87BB-7E3D9BE4805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2139" y="6186843"/>
            <a:ext cx="1612517" cy="313289"/>
          </a:xfrm>
          <a:prstGeom prst="rect">
            <a:avLst/>
          </a:prstGeom>
        </p:spPr>
      </p:pic>
      <p:pic>
        <p:nvPicPr>
          <p:cNvPr id="6" name="Imagen 5" descr="Un dibujo de una señal de transito&#10;&#10;Descripción generada automáticamente con confianza media">
            <a:extLst>
              <a:ext uri="{FF2B5EF4-FFF2-40B4-BE49-F238E27FC236}">
                <a16:creationId xmlns:a16="http://schemas.microsoft.com/office/drawing/2014/main" id="{10DF5275-AB04-4A0F-B02C-8BBBCA689F6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75179" y="6186843"/>
            <a:ext cx="1130362" cy="350940"/>
          </a:xfrm>
          <a:prstGeom prst="rect">
            <a:avLst/>
          </a:prstGeom>
        </p:spPr>
      </p:pic>
      <p:pic>
        <p:nvPicPr>
          <p:cNvPr id="8" name="Imagen 7" descr="Logotipo&#10;&#10;Descripción generada automáticamente">
            <a:extLst>
              <a:ext uri="{FF2B5EF4-FFF2-40B4-BE49-F238E27FC236}">
                <a16:creationId xmlns:a16="http://schemas.microsoft.com/office/drawing/2014/main" id="{9FC34DAB-1ECC-4251-94D8-D8EBDE821BB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351872" y="6011458"/>
            <a:ext cx="636600" cy="636600"/>
          </a:xfrm>
          <a:prstGeom prst="rect">
            <a:avLst/>
          </a:prstGeom>
        </p:spPr>
      </p:pic>
      <p:pic>
        <p:nvPicPr>
          <p:cNvPr id="10" name="Imagen 9" descr="Logotipo, nombre de la empresa&#10;&#10;Descripción generada automáticamente">
            <a:extLst>
              <a:ext uri="{FF2B5EF4-FFF2-40B4-BE49-F238E27FC236}">
                <a16:creationId xmlns:a16="http://schemas.microsoft.com/office/drawing/2014/main" id="{FC52FAD8-9109-4D0C-85DB-976C5CC11DB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02449" y="6011458"/>
            <a:ext cx="818017" cy="655065"/>
          </a:xfrm>
          <a:prstGeom prst="rect">
            <a:avLst/>
          </a:prstGeom>
        </p:spPr>
      </p:pic>
      <p:pic>
        <p:nvPicPr>
          <p:cNvPr id="34" name="Imagen 33" descr="Interfaz de usuario gráfica, Texto&#10;&#10;Descripción generada automáticamente">
            <a:extLst>
              <a:ext uri="{FF2B5EF4-FFF2-40B4-BE49-F238E27FC236}">
                <a16:creationId xmlns:a16="http://schemas.microsoft.com/office/drawing/2014/main" id="{AF15E681-80CA-421E-8312-455B6A28C4F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25657" b="9432"/>
          <a:stretch/>
        </p:blipFill>
        <p:spPr>
          <a:xfrm>
            <a:off x="3367934" y="3811143"/>
            <a:ext cx="2287045" cy="612540"/>
          </a:xfrm>
          <a:prstGeom prst="rect">
            <a:avLst/>
          </a:prstGeom>
        </p:spPr>
      </p:pic>
      <p:sp>
        <p:nvSpPr>
          <p:cNvPr id="25" name="Cuadro de texto 2">
            <a:extLst>
              <a:ext uri="{FF2B5EF4-FFF2-40B4-BE49-F238E27FC236}">
                <a16:creationId xmlns:a16="http://schemas.microsoft.com/office/drawing/2014/main" id="{B737125B-5703-4E48-BF67-A77B7F1BADCD}"/>
              </a:ext>
            </a:extLst>
          </p:cNvPr>
          <p:cNvSpPr txBox="1">
            <a:spLocks noChangeArrowheads="1"/>
          </p:cNvSpPr>
          <p:nvPr userDrawn="1"/>
        </p:nvSpPr>
        <p:spPr bwMode="auto">
          <a:xfrm>
            <a:off x="5739973" y="3875969"/>
            <a:ext cx="3394696" cy="547714"/>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US" sz="700" i="1"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Disclaimer: </a:t>
            </a:r>
            <a:r>
              <a:rPr lang="en-US" sz="700" dirty="0">
                <a:solidFill>
                  <a:srgbClr val="2F5496"/>
                </a:solidFill>
                <a:effectLst/>
                <a:latin typeface="Arial" panose="020B0604020202020204" pitchFamily="34" charset="0"/>
                <a:ea typeface="Calibri" panose="020F0502020204030204" pitchFamily="34"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ca-ES" sz="7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n 26" descr="Icono&#10;&#10;Descripción generada automáticamente">
            <a:extLst>
              <a:ext uri="{FF2B5EF4-FFF2-40B4-BE49-F238E27FC236}">
                <a16:creationId xmlns:a16="http://schemas.microsoft.com/office/drawing/2014/main" id="{74C972E6-08FF-4891-B4B3-E4C6684C3F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66612" y="2003730"/>
            <a:ext cx="7677858" cy="1710543"/>
          </a:xfrm>
          <a:prstGeom prst="rect">
            <a:avLst/>
          </a:prstGeom>
        </p:spPr>
      </p:pic>
    </p:spTree>
    <p:extLst>
      <p:ext uri="{BB962C8B-B14F-4D97-AF65-F5344CB8AC3E}">
        <p14:creationId xmlns:p14="http://schemas.microsoft.com/office/powerpoint/2010/main" val="382895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descr="Icono&#10;&#10;Descripción generada automáticamente">
            <a:extLst>
              <a:ext uri="{FF2B5EF4-FFF2-40B4-BE49-F238E27FC236}">
                <a16:creationId xmlns:a16="http://schemas.microsoft.com/office/drawing/2014/main" id="{BFEC743D-5392-403A-9521-80525E4A1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537" y="67793"/>
            <a:ext cx="2893887" cy="644726"/>
          </a:xfrm>
          <a:prstGeom prst="rect">
            <a:avLst/>
          </a:prstGeom>
        </p:spPr>
      </p:pic>
      <p:sp>
        <p:nvSpPr>
          <p:cNvPr id="4" name="Rectángulo 3">
            <a:extLst>
              <a:ext uri="{FF2B5EF4-FFF2-40B4-BE49-F238E27FC236}">
                <a16:creationId xmlns:a16="http://schemas.microsoft.com/office/drawing/2014/main" id="{0BB19DB0-D28D-4804-84D4-54413BBDC7DE}"/>
              </a:ext>
            </a:extLst>
          </p:cNvPr>
          <p:cNvSpPr/>
          <p:nvPr userDrawn="1"/>
        </p:nvSpPr>
        <p:spPr>
          <a:xfrm rot="16200000">
            <a:off x="2666999" y="-2667003"/>
            <a:ext cx="6858005" cy="12192000"/>
          </a:xfrm>
          <a:prstGeom prst="rect">
            <a:avLst/>
          </a:prstGeom>
          <a:gradFill flip="none" rotWithShape="1">
            <a:gsLst>
              <a:gs pos="65000">
                <a:schemeClr val="accent1">
                  <a:lumMod val="5000"/>
                  <a:lumOff val="95000"/>
                  <a:alpha val="0"/>
                </a:schemeClr>
              </a:gs>
              <a:gs pos="13000">
                <a:srgbClr val="2B7EB6">
                  <a:alpha val="50000"/>
                </a:srgbClr>
              </a:gs>
              <a:gs pos="28000">
                <a:srgbClr val="2B7EB6">
                  <a:alpha val="25000"/>
                </a:srgbClr>
              </a:gs>
              <a:gs pos="0">
                <a:srgbClr val="151B77">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a-ES" dirty="0"/>
          </a:p>
        </p:txBody>
      </p:sp>
    </p:spTree>
    <p:extLst>
      <p:ext uri="{BB962C8B-B14F-4D97-AF65-F5344CB8AC3E}">
        <p14:creationId xmlns:p14="http://schemas.microsoft.com/office/powerpoint/2010/main" val="25236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descr="Imagen que contiene interior, computadora, pequeño, teléfono&#10;&#10;Descripción generada automáticamente">
            <a:extLst>
              <a:ext uri="{FF2B5EF4-FFF2-40B4-BE49-F238E27FC236}">
                <a16:creationId xmlns:a16="http://schemas.microsoft.com/office/drawing/2014/main" id="{99D84EAE-4CDC-4ADE-B99F-A3779B580ABE}"/>
              </a:ext>
            </a:extLst>
          </p:cNvPr>
          <p:cNvPicPr>
            <a:picLocks noChangeAspect="1"/>
          </p:cNvPicPr>
          <p:nvPr userDrawn="1"/>
        </p:nvPicPr>
        <p:blipFill>
          <a:blip r:embed="rId2">
            <a:clrChange>
              <a:clrFrom>
                <a:srgbClr val="2F449C"/>
              </a:clrFrom>
              <a:clrTo>
                <a:srgbClr val="2F449C">
                  <a:alpha val="0"/>
                </a:srgbClr>
              </a:clrTo>
            </a:clrChange>
            <a:alphaModFix amt="20000"/>
            <a:extLst>
              <a:ext uri="{28A0092B-C50C-407E-A947-70E740481C1C}">
                <a14:useLocalDpi xmlns:a14="http://schemas.microsoft.com/office/drawing/2010/main" val="0"/>
              </a:ext>
            </a:extLst>
          </a:blip>
          <a:stretch>
            <a:fillRect/>
          </a:stretch>
        </p:blipFill>
        <p:spPr>
          <a:xfrm rot="2057654">
            <a:off x="-558717" y="3634861"/>
            <a:ext cx="7138607" cy="2880576"/>
          </a:xfrm>
          <a:prstGeom prst="rect">
            <a:avLst/>
          </a:prstGeom>
        </p:spPr>
      </p:pic>
      <p:pic>
        <p:nvPicPr>
          <p:cNvPr id="4" name="Imagen 3" descr="Icono&#10;&#10;Descripción generada automáticamente">
            <a:extLst>
              <a:ext uri="{FF2B5EF4-FFF2-40B4-BE49-F238E27FC236}">
                <a16:creationId xmlns:a16="http://schemas.microsoft.com/office/drawing/2014/main" id="{E109559C-D846-4BBD-8BB7-34726E3E6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537" y="67793"/>
            <a:ext cx="2893887" cy="644726"/>
          </a:xfrm>
          <a:prstGeom prst="rect">
            <a:avLst/>
          </a:prstGeom>
        </p:spPr>
      </p:pic>
    </p:spTree>
    <p:extLst>
      <p:ext uri="{BB962C8B-B14F-4D97-AF65-F5344CB8AC3E}">
        <p14:creationId xmlns:p14="http://schemas.microsoft.com/office/powerpoint/2010/main" val="341484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descr="Icono&#10;&#10;Descripción generada automáticamente">
            <a:extLst>
              <a:ext uri="{FF2B5EF4-FFF2-40B4-BE49-F238E27FC236}">
                <a16:creationId xmlns:a16="http://schemas.microsoft.com/office/drawing/2014/main" id="{FA6A53E9-9820-40AC-8F9F-11F4F37D6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537" y="67793"/>
            <a:ext cx="2893887" cy="644726"/>
          </a:xfrm>
          <a:prstGeom prst="rect">
            <a:avLst/>
          </a:prstGeom>
        </p:spPr>
      </p:pic>
      <p:sp>
        <p:nvSpPr>
          <p:cNvPr id="8" name="Rectángulo 7">
            <a:extLst>
              <a:ext uri="{FF2B5EF4-FFF2-40B4-BE49-F238E27FC236}">
                <a16:creationId xmlns:a16="http://schemas.microsoft.com/office/drawing/2014/main" id="{B24BDCDE-7AC2-4B0E-BF9F-D9C0CFE2FA8F}"/>
              </a:ext>
            </a:extLst>
          </p:cNvPr>
          <p:cNvSpPr/>
          <p:nvPr userDrawn="1"/>
        </p:nvSpPr>
        <p:spPr>
          <a:xfrm>
            <a:off x="0" y="728603"/>
            <a:ext cx="12192000" cy="197672"/>
          </a:xfrm>
          <a:prstGeom prst="rect">
            <a:avLst/>
          </a:prstGeom>
          <a:solidFill>
            <a:srgbClr val="151B77"/>
          </a:solidFill>
          <a:ln>
            <a:solidFill>
              <a:srgbClr val="151B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9729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F2A6E-3FEC-40BA-B1D7-6BB44294165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63F81654-55E0-4E11-8A0F-A1DE5E8A490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9F8C363A-F829-45F9-A89C-418D927C64EF}"/>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661BB764-9103-44EE-AD9E-B4DB046BD5F3}"/>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6" name="Marcador de pie de página 5">
            <a:extLst>
              <a:ext uri="{FF2B5EF4-FFF2-40B4-BE49-F238E27FC236}">
                <a16:creationId xmlns:a16="http://schemas.microsoft.com/office/drawing/2014/main" id="{97FCA52D-BF9D-4335-A4ED-8DD1E0ACE85C}"/>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7" name="Marcador de número de diapositiva 6">
            <a:extLst>
              <a:ext uri="{FF2B5EF4-FFF2-40B4-BE49-F238E27FC236}">
                <a16:creationId xmlns:a16="http://schemas.microsoft.com/office/drawing/2014/main" id="{634BD6CF-EFAD-4518-8C47-8E3BAA4C6F31}"/>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236395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C6B98-3FB1-4212-8089-95B3D2C7827D}"/>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3AF13EAA-35BE-4560-A822-AE43C30BAC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5C2D03-5DFD-4676-A0F0-3B7F5C28A6B4}"/>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73EB53A7-AF0D-49DF-BCF2-7E447BEA940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39BA54-E2B5-45B9-8F2E-6EABD32221A2}"/>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645A30B3-B78A-41F4-8BD6-E6BC33629ADB}"/>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8" name="Marcador de pie de página 7">
            <a:extLst>
              <a:ext uri="{FF2B5EF4-FFF2-40B4-BE49-F238E27FC236}">
                <a16:creationId xmlns:a16="http://schemas.microsoft.com/office/drawing/2014/main" id="{3F576260-D950-4310-8A50-79E238D772E0}"/>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9" name="Marcador de número de diapositiva 8">
            <a:extLst>
              <a:ext uri="{FF2B5EF4-FFF2-40B4-BE49-F238E27FC236}">
                <a16:creationId xmlns:a16="http://schemas.microsoft.com/office/drawing/2014/main" id="{0724E776-2785-4038-8693-787DEC75F475}"/>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340759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497FFE-215D-45B4-A0FD-08ABF7B2A7F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7EC4A5C0-B7AE-46E8-9D2C-64E2E3D2B854}"/>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4" name="Marcador de pie de página 3">
            <a:extLst>
              <a:ext uri="{FF2B5EF4-FFF2-40B4-BE49-F238E27FC236}">
                <a16:creationId xmlns:a16="http://schemas.microsoft.com/office/drawing/2014/main" id="{4981C9E9-4717-4222-A323-5AE73E1995DF}"/>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5" name="Marcador de número de diapositiva 4">
            <a:extLst>
              <a:ext uri="{FF2B5EF4-FFF2-40B4-BE49-F238E27FC236}">
                <a16:creationId xmlns:a16="http://schemas.microsoft.com/office/drawing/2014/main" id="{6468F60F-8957-4C15-BA02-9BC33E83CAC8}"/>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154426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D50AC-8FB6-42B0-8E71-D0B54C2B9E7F}"/>
              </a:ext>
            </a:extLst>
          </p:cNvPr>
          <p:cNvSpPr>
            <a:spLocks noGrp="1"/>
          </p:cNvSpPr>
          <p:nvPr>
            <p:ph type="dt" sz="half" idx="10"/>
          </p:nvPr>
        </p:nvSpPr>
        <p:spPr>
          <a:xfrm>
            <a:off x="838200" y="6356350"/>
            <a:ext cx="2743200" cy="365125"/>
          </a:xfrm>
          <a:prstGeom prst="rect">
            <a:avLst/>
          </a:prstGeom>
        </p:spPr>
        <p:txBody>
          <a:bodyPr/>
          <a:lstStyle/>
          <a:p>
            <a:fld id="{221CFCEF-61E1-4F27-AB8B-1DD3D04331E8}" type="datetimeFigureOut">
              <a:rPr lang="ca-ES" smtClean="0"/>
              <a:t>26/9/2022</a:t>
            </a:fld>
            <a:endParaRPr lang="ca-ES"/>
          </a:p>
        </p:txBody>
      </p:sp>
      <p:sp>
        <p:nvSpPr>
          <p:cNvPr id="3" name="Marcador de pie de página 2">
            <a:extLst>
              <a:ext uri="{FF2B5EF4-FFF2-40B4-BE49-F238E27FC236}">
                <a16:creationId xmlns:a16="http://schemas.microsoft.com/office/drawing/2014/main" id="{49319DE3-1E02-4B74-A466-3C114461C788}"/>
              </a:ext>
            </a:extLst>
          </p:cNvPr>
          <p:cNvSpPr>
            <a:spLocks noGrp="1"/>
          </p:cNvSpPr>
          <p:nvPr>
            <p:ph type="ftr" sz="quarter" idx="11"/>
          </p:nvPr>
        </p:nvSpPr>
        <p:spPr>
          <a:xfrm>
            <a:off x="4038600" y="6356350"/>
            <a:ext cx="4114800" cy="365125"/>
          </a:xfrm>
          <a:prstGeom prst="rect">
            <a:avLst/>
          </a:prstGeom>
        </p:spPr>
        <p:txBody>
          <a:bodyPr/>
          <a:lstStyle/>
          <a:p>
            <a:endParaRPr lang="ca-ES"/>
          </a:p>
        </p:txBody>
      </p:sp>
      <p:sp>
        <p:nvSpPr>
          <p:cNvPr id="4" name="Marcador de número de diapositiva 3">
            <a:extLst>
              <a:ext uri="{FF2B5EF4-FFF2-40B4-BE49-F238E27FC236}">
                <a16:creationId xmlns:a16="http://schemas.microsoft.com/office/drawing/2014/main" id="{524395F4-CC8E-4854-B895-78A714F9696E}"/>
              </a:ext>
            </a:extLst>
          </p:cNvPr>
          <p:cNvSpPr>
            <a:spLocks noGrp="1"/>
          </p:cNvSpPr>
          <p:nvPr>
            <p:ph type="sldNum" sz="quarter" idx="12"/>
          </p:nvPr>
        </p:nvSpPr>
        <p:spPr>
          <a:xfrm>
            <a:off x="8610600" y="6356350"/>
            <a:ext cx="2743200" cy="365125"/>
          </a:xfrm>
          <a:prstGeom prst="rect">
            <a:avLst/>
          </a:prstGeom>
        </p:spPr>
        <p:txBody>
          <a:bodyPr/>
          <a:lstStyle/>
          <a:p>
            <a:fld id="{24A3CDF1-D495-4280-B2CC-7C461CFD7D49}" type="slidenum">
              <a:rPr lang="ca-ES" smtClean="0"/>
              <a:t>‹Nº›</a:t>
            </a:fld>
            <a:endParaRPr lang="ca-ES"/>
          </a:p>
        </p:txBody>
      </p:sp>
    </p:spTree>
    <p:extLst>
      <p:ext uri="{BB962C8B-B14F-4D97-AF65-F5344CB8AC3E}">
        <p14:creationId xmlns:p14="http://schemas.microsoft.com/office/powerpoint/2010/main" val="2794484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2510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descr="Interfaz de usuario gráfica, Texto&#10;&#10;Descripción generada automáticamente">
            <a:extLst>
              <a:ext uri="{FF2B5EF4-FFF2-40B4-BE49-F238E27FC236}">
                <a16:creationId xmlns:a16="http://schemas.microsoft.com/office/drawing/2014/main" id="{3FE962F4-6DB1-418B-9A87-636B7F60469A}"/>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5657" b="9432"/>
          <a:stretch/>
        </p:blipFill>
        <p:spPr>
          <a:xfrm>
            <a:off x="10018744" y="111351"/>
            <a:ext cx="2084025" cy="558165"/>
          </a:xfrm>
          <a:prstGeom prst="rect">
            <a:avLst/>
          </a:prstGeom>
        </p:spPr>
      </p:pic>
    </p:spTree>
    <p:extLst>
      <p:ext uri="{BB962C8B-B14F-4D97-AF65-F5344CB8AC3E}">
        <p14:creationId xmlns:p14="http://schemas.microsoft.com/office/powerpoint/2010/main" val="7629040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4.svg"/><Relationship Id="rId18" Type="http://schemas.microsoft.com/office/2007/relationships/diagramDrawing" Target="../diagrams/drawing2.xml"/><Relationship Id="rId3" Type="http://schemas.openxmlformats.org/officeDocument/2006/relationships/image" Target="../media/image43.pn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diagramColors" Target="../diagrams/colors2.xml"/><Relationship Id="rId2" Type="http://schemas.openxmlformats.org/officeDocument/2006/relationships/notesSlide" Target="../notesSlides/notesSlide5.xml"/><Relationship Id="rId16" Type="http://schemas.openxmlformats.org/officeDocument/2006/relationships/diagramQuickStyle" Target="../diagrams/quickStyle2.xml"/><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0.svg"/><Relationship Id="rId5" Type="http://schemas.openxmlformats.org/officeDocument/2006/relationships/image" Target="../media/image26.svg"/><Relationship Id="rId15" Type="http://schemas.openxmlformats.org/officeDocument/2006/relationships/diagramLayout" Target="../diagrams/layout2.xml"/><Relationship Id="rId10" Type="http://schemas.openxmlformats.org/officeDocument/2006/relationships/image" Target="../media/image49.png"/><Relationship Id="rId4" Type="http://schemas.openxmlformats.org/officeDocument/2006/relationships/image" Target="../media/image25.png"/><Relationship Id="rId9" Type="http://schemas.openxmlformats.org/officeDocument/2006/relationships/image" Target="../media/image28.svg"/><Relationship Id="rId1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sv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9.png"/><Relationship Id="rId18" Type="http://schemas.openxmlformats.org/officeDocument/2006/relationships/image" Target="../media/image54.svg"/><Relationship Id="rId3" Type="http://schemas.openxmlformats.org/officeDocument/2006/relationships/image" Target="../media/image43.png"/><Relationship Id="rId7" Type="http://schemas.openxmlformats.org/officeDocument/2006/relationships/image" Target="../media/image25.png"/><Relationship Id="rId12" Type="http://schemas.openxmlformats.org/officeDocument/2006/relationships/image" Target="../media/image28.svg"/><Relationship Id="rId17" Type="http://schemas.openxmlformats.org/officeDocument/2006/relationships/image" Target="../media/image53.png"/><Relationship Id="rId2" Type="http://schemas.openxmlformats.org/officeDocument/2006/relationships/notesSlide" Target="../notesSlides/notesSlide4.xml"/><Relationship Id="rId16" Type="http://schemas.openxmlformats.org/officeDocument/2006/relationships/image" Target="../media/image52.svg"/><Relationship Id="rId1" Type="http://schemas.openxmlformats.org/officeDocument/2006/relationships/slideLayout" Target="../slideLayouts/slideLayout5.xml"/><Relationship Id="rId6" Type="http://schemas.openxmlformats.org/officeDocument/2006/relationships/image" Target="../media/image46.jpeg"/><Relationship Id="rId11" Type="http://schemas.openxmlformats.org/officeDocument/2006/relationships/image" Target="../media/image27.png"/><Relationship Id="rId5" Type="http://schemas.openxmlformats.org/officeDocument/2006/relationships/image" Target="../media/image45.jpeg"/><Relationship Id="rId15" Type="http://schemas.openxmlformats.org/officeDocument/2006/relationships/image" Target="../media/image51.png"/><Relationship Id="rId10" Type="http://schemas.openxmlformats.org/officeDocument/2006/relationships/image" Target="../media/image48.svg"/><Relationship Id="rId4" Type="http://schemas.openxmlformats.org/officeDocument/2006/relationships/image" Target="../media/image44.jpg"/><Relationship Id="rId9" Type="http://schemas.openxmlformats.org/officeDocument/2006/relationships/image" Target="../media/image47.png"/><Relationship Id="rId1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2">
            <a:extLst>
              <a:ext uri="{FF2B5EF4-FFF2-40B4-BE49-F238E27FC236}">
                <a16:creationId xmlns:a16="http://schemas.microsoft.com/office/drawing/2014/main" id="{C7C2049A-0FD9-41AC-9987-E438EE9E34B7}"/>
              </a:ext>
            </a:extLst>
          </p:cNvPr>
          <p:cNvSpPr txBox="1">
            <a:spLocks/>
          </p:cNvSpPr>
          <p:nvPr/>
        </p:nvSpPr>
        <p:spPr>
          <a:xfrm>
            <a:off x="6281471" y="2948509"/>
            <a:ext cx="5758129" cy="1138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200" dirty="0">
                <a:solidFill>
                  <a:srgbClr val="2B7EB6"/>
                </a:solidFill>
                <a:latin typeface="Aharoni" panose="02010803020104030203" pitchFamily="2" charset="-79"/>
                <a:cs typeface="Aharoni" panose="02010803020104030203" pitchFamily="2" charset="-79"/>
              </a:rPr>
              <a:t>“Entrepreneurship coaches”</a:t>
            </a:r>
          </a:p>
          <a:p>
            <a:pPr marL="0" indent="0" algn="ctr">
              <a:buFont typeface="Arial" panose="020B0604020202020204" pitchFamily="34" charset="0"/>
              <a:buNone/>
            </a:pPr>
            <a:r>
              <a:rPr lang="en-GB" sz="3200" dirty="0">
                <a:solidFill>
                  <a:srgbClr val="2B7EB6"/>
                </a:solidFill>
                <a:latin typeface="Aharoni" panose="02010803020104030203" pitchFamily="2" charset="-79"/>
                <a:cs typeface="Aharoni" panose="02010803020104030203" pitchFamily="2" charset="-79"/>
              </a:rPr>
              <a:t>Role description</a:t>
            </a:r>
          </a:p>
        </p:txBody>
      </p:sp>
      <p:sp>
        <p:nvSpPr>
          <p:cNvPr id="4" name="CuadroTexto 3">
            <a:extLst>
              <a:ext uri="{FF2B5EF4-FFF2-40B4-BE49-F238E27FC236}">
                <a16:creationId xmlns:a16="http://schemas.microsoft.com/office/drawing/2014/main" id="{F5BF0C96-675C-47D8-B7BD-5F54DE036AFF}"/>
              </a:ext>
            </a:extLst>
          </p:cNvPr>
          <p:cNvSpPr txBox="1"/>
          <p:nvPr/>
        </p:nvSpPr>
        <p:spPr>
          <a:xfrm>
            <a:off x="6184900" y="4341336"/>
            <a:ext cx="5854700" cy="1754326"/>
          </a:xfrm>
          <a:prstGeom prst="rect">
            <a:avLst/>
          </a:prstGeom>
          <a:noFill/>
        </p:spPr>
        <p:txBody>
          <a:bodyPr wrap="square">
            <a:spAutoFit/>
          </a:bodyPr>
          <a:lstStyle/>
          <a:p>
            <a:pPr algn="just"/>
            <a:r>
              <a:rPr lang="en-US" sz="1800" b="0" i="0" dirty="0">
                <a:solidFill>
                  <a:srgbClr val="151B77"/>
                </a:solidFill>
              </a:rPr>
              <a:t>Entrepreneurship coaches will be a key role at HEIs in detecting entrepreneurial potential in research teams, entrepreneurial skills to be improved in target groups, and providing guidance and counselling to those target groups at the HEI having ideas or innovation that can be potentially turned into business. </a:t>
            </a:r>
            <a:endParaRPr lang="ca-ES" dirty="0">
              <a:solidFill>
                <a:srgbClr val="151B77"/>
              </a:solidFill>
            </a:endParaRPr>
          </a:p>
        </p:txBody>
      </p:sp>
    </p:spTree>
    <p:extLst>
      <p:ext uri="{BB962C8B-B14F-4D97-AF65-F5344CB8AC3E}">
        <p14:creationId xmlns:p14="http://schemas.microsoft.com/office/powerpoint/2010/main" val="3942356604"/>
      </p:ext>
    </p:extLst>
  </p:cSld>
  <p:clrMapOvr>
    <a:masterClrMapping/>
  </p:clrMapOvr>
  <mc:AlternateContent xmlns:mc="http://schemas.openxmlformats.org/markup-compatibility/2006" xmlns:p14="http://schemas.microsoft.com/office/powerpoint/2010/main">
    <mc:Choice Requires="p14">
      <p:transition spd="slow" p14:dur="2000" advTm="34881"/>
    </mc:Choice>
    <mc:Fallback xmlns="">
      <p:transition spd="slow" advTm="348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6FF1EEE4-5172-448A-A451-0F5BFFD44B35}"/>
              </a:ext>
            </a:extLst>
          </p:cNvPr>
          <p:cNvSpPr/>
          <p:nvPr/>
        </p:nvSpPr>
        <p:spPr>
          <a:xfrm>
            <a:off x="8578118" y="2597878"/>
            <a:ext cx="3194147" cy="3010740"/>
          </a:xfrm>
          <a:prstGeom prst="ellipse">
            <a:avLst/>
          </a:prstGeom>
          <a:solidFill>
            <a:schemeClr val="accent5">
              <a:lumMod val="20000"/>
              <a:lumOff val="8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bject 8">
            <a:extLst>
              <a:ext uri="{FF2B5EF4-FFF2-40B4-BE49-F238E27FC236}">
                <a16:creationId xmlns:a16="http://schemas.microsoft.com/office/drawing/2014/main" id="{45FA9C07-24ED-4C2D-BA7F-020996342F6C}"/>
              </a:ext>
            </a:extLst>
          </p:cNvPr>
          <p:cNvSpPr txBox="1"/>
          <p:nvPr/>
        </p:nvSpPr>
        <p:spPr>
          <a:xfrm>
            <a:off x="821568" y="854120"/>
            <a:ext cx="11053297" cy="516423"/>
          </a:xfrm>
          <a:prstGeom prst="rect">
            <a:avLst/>
          </a:prstGeom>
        </p:spPr>
        <p:txBody>
          <a:bodyPr vert="horz" wrap="square" lIns="0" tIns="12700" rIns="0" bIns="0" rtlCol="0">
            <a:spAutoFit/>
          </a:bodyPr>
          <a:lstStyle/>
          <a:p>
            <a:pPr>
              <a:lnSpc>
                <a:spcPct val="107000"/>
              </a:lnSpc>
              <a:spcAft>
                <a:spcPts val="800"/>
              </a:spcAft>
            </a:pPr>
            <a:r>
              <a:rPr lang="en-GB" sz="3200" b="1" dirty="0">
                <a:solidFill>
                  <a:srgbClr val="2B7EB6"/>
                </a:solidFill>
                <a:latin typeface="Calibri" panose="020F0502020204030204" pitchFamily="34" charset="0"/>
                <a:ea typeface="Calibri" panose="020F0502020204030204" pitchFamily="34" charset="0"/>
                <a:cs typeface="Times New Roman" panose="02020603050405020304" pitchFamily="18" charset="0"/>
              </a:rPr>
              <a:t>International Cooperation platform</a:t>
            </a:r>
            <a:endParaRPr lang="ca-ES" sz="3200" b="1" dirty="0">
              <a:solidFill>
                <a:srgbClr val="2B7EB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bject 12">
            <a:extLst>
              <a:ext uri="{FF2B5EF4-FFF2-40B4-BE49-F238E27FC236}">
                <a16:creationId xmlns:a16="http://schemas.microsoft.com/office/drawing/2014/main" id="{D38C8989-C182-4303-B920-0A01EFEBEB5E}"/>
              </a:ext>
            </a:extLst>
          </p:cNvPr>
          <p:cNvSpPr/>
          <p:nvPr/>
        </p:nvSpPr>
        <p:spPr>
          <a:xfrm>
            <a:off x="7673778" y="966971"/>
            <a:ext cx="1596456" cy="437194"/>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pic>
        <p:nvPicPr>
          <p:cNvPr id="35" name="Picture 2" descr="RebelBase">
            <a:extLst>
              <a:ext uri="{FF2B5EF4-FFF2-40B4-BE49-F238E27FC236}">
                <a16:creationId xmlns:a16="http://schemas.microsoft.com/office/drawing/2014/main" id="{3B5FE91F-382D-418F-B05B-3C5163AC7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609" y="1048544"/>
            <a:ext cx="1950656" cy="300626"/>
          </a:xfrm>
          <a:prstGeom prst="rect">
            <a:avLst/>
          </a:prstGeom>
          <a:noFill/>
          <a:extLst>
            <a:ext uri="{909E8E84-426E-40DD-AFC4-6F175D3DCCD1}">
              <a14:hiddenFill xmlns:a14="http://schemas.microsoft.com/office/drawing/2010/main">
                <a:solidFill>
                  <a:srgbClr val="FFFFFF"/>
                </a:solidFill>
              </a14:hiddenFill>
            </a:ext>
          </a:extLst>
        </p:spPr>
      </p:pic>
      <p:pic>
        <p:nvPicPr>
          <p:cNvPr id="36" name="Gráfico 35" descr="Puzzle">
            <a:extLst>
              <a:ext uri="{FF2B5EF4-FFF2-40B4-BE49-F238E27FC236}">
                <a16:creationId xmlns:a16="http://schemas.microsoft.com/office/drawing/2014/main" id="{1F19ACB2-D1ED-4C02-B97A-8039CE1C22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50809" y="3165920"/>
            <a:ext cx="885735" cy="885735"/>
          </a:xfrm>
          <a:prstGeom prst="rect">
            <a:avLst/>
          </a:prstGeom>
        </p:spPr>
      </p:pic>
      <p:pic>
        <p:nvPicPr>
          <p:cNvPr id="37" name="Gráfico 36" descr="Brindis con relleno sólido">
            <a:extLst>
              <a:ext uri="{FF2B5EF4-FFF2-40B4-BE49-F238E27FC236}">
                <a16:creationId xmlns:a16="http://schemas.microsoft.com/office/drawing/2014/main" id="{5F406E79-9F1A-4F6D-8736-6DEDD9F617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0984" y="4682349"/>
            <a:ext cx="662022" cy="632751"/>
          </a:xfrm>
          <a:prstGeom prst="rect">
            <a:avLst/>
          </a:prstGeom>
        </p:spPr>
      </p:pic>
      <p:pic>
        <p:nvPicPr>
          <p:cNvPr id="38" name="Gráfico 37" descr="Conexiones con relleno sólido">
            <a:extLst>
              <a:ext uri="{FF2B5EF4-FFF2-40B4-BE49-F238E27FC236}">
                <a16:creationId xmlns:a16="http://schemas.microsoft.com/office/drawing/2014/main" id="{FCB5ADAB-B5CF-4ABB-8760-965A29F80E2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23548" y="5891029"/>
            <a:ext cx="676861" cy="676861"/>
          </a:xfrm>
          <a:prstGeom prst="rect">
            <a:avLst/>
          </a:prstGeom>
        </p:spPr>
      </p:pic>
      <p:pic>
        <p:nvPicPr>
          <p:cNvPr id="39" name="Gráfico 38" descr="Cinta de premiación">
            <a:extLst>
              <a:ext uri="{FF2B5EF4-FFF2-40B4-BE49-F238E27FC236}">
                <a16:creationId xmlns:a16="http://schemas.microsoft.com/office/drawing/2014/main" id="{42A3D0F8-E3C1-46E2-B862-55205A0D08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38814" y="6003880"/>
            <a:ext cx="682795" cy="682795"/>
          </a:xfrm>
          <a:prstGeom prst="rect">
            <a:avLst/>
          </a:prstGeom>
        </p:spPr>
      </p:pic>
      <p:sp>
        <p:nvSpPr>
          <p:cNvPr id="40" name="CuadroTexto 39">
            <a:extLst>
              <a:ext uri="{FF2B5EF4-FFF2-40B4-BE49-F238E27FC236}">
                <a16:creationId xmlns:a16="http://schemas.microsoft.com/office/drawing/2014/main" id="{B9C684B3-0D52-4225-8C10-45B0B93219A2}"/>
              </a:ext>
            </a:extLst>
          </p:cNvPr>
          <p:cNvSpPr txBox="1"/>
          <p:nvPr/>
        </p:nvSpPr>
        <p:spPr>
          <a:xfrm>
            <a:off x="7146875" y="4133300"/>
            <a:ext cx="1310240" cy="523220"/>
          </a:xfrm>
          <a:prstGeom prst="rect">
            <a:avLst/>
          </a:prstGeom>
          <a:noFill/>
        </p:spPr>
        <p:txBody>
          <a:bodyPr wrap="square" rtlCol="0">
            <a:spAutoFit/>
          </a:bodyPr>
          <a:lstStyle/>
          <a:p>
            <a:pPr algn="ctr"/>
            <a:r>
              <a:rPr lang="es-ES" sz="1400" dirty="0" err="1">
                <a:solidFill>
                  <a:srgbClr val="151B77"/>
                </a:solidFill>
              </a:rPr>
              <a:t>Team</a:t>
            </a:r>
            <a:r>
              <a:rPr lang="es-ES" sz="1400" dirty="0">
                <a:solidFill>
                  <a:srgbClr val="151B77"/>
                </a:solidFill>
              </a:rPr>
              <a:t> </a:t>
            </a:r>
            <a:r>
              <a:rPr lang="es-ES" sz="1400" dirty="0" err="1">
                <a:solidFill>
                  <a:srgbClr val="151B77"/>
                </a:solidFill>
              </a:rPr>
              <a:t>collaboration</a:t>
            </a:r>
            <a:endParaRPr lang="ca-ES" sz="1400" dirty="0">
              <a:solidFill>
                <a:srgbClr val="151B77"/>
              </a:solidFill>
            </a:endParaRPr>
          </a:p>
        </p:txBody>
      </p:sp>
      <p:sp>
        <p:nvSpPr>
          <p:cNvPr id="41" name="CuadroTexto 40">
            <a:extLst>
              <a:ext uri="{FF2B5EF4-FFF2-40B4-BE49-F238E27FC236}">
                <a16:creationId xmlns:a16="http://schemas.microsoft.com/office/drawing/2014/main" id="{519A2514-3E7A-42F7-A11E-E8673993B8FA}"/>
              </a:ext>
            </a:extLst>
          </p:cNvPr>
          <p:cNvSpPr txBox="1"/>
          <p:nvPr/>
        </p:nvSpPr>
        <p:spPr>
          <a:xfrm>
            <a:off x="7248511" y="2804179"/>
            <a:ext cx="1050486" cy="523220"/>
          </a:xfrm>
          <a:prstGeom prst="rect">
            <a:avLst/>
          </a:prstGeom>
          <a:noFill/>
        </p:spPr>
        <p:txBody>
          <a:bodyPr wrap="square" rtlCol="0">
            <a:spAutoFit/>
          </a:bodyPr>
          <a:lstStyle/>
          <a:p>
            <a:pPr algn="ctr"/>
            <a:r>
              <a:rPr lang="es-ES" sz="1400" dirty="0" err="1">
                <a:solidFill>
                  <a:srgbClr val="151B77"/>
                </a:solidFill>
              </a:rPr>
              <a:t>Interactive</a:t>
            </a:r>
            <a:r>
              <a:rPr lang="es-ES" sz="1400" dirty="0">
                <a:solidFill>
                  <a:srgbClr val="151B77"/>
                </a:solidFill>
              </a:rPr>
              <a:t> workshops</a:t>
            </a:r>
            <a:endParaRPr lang="ca-ES" sz="1400" dirty="0">
              <a:solidFill>
                <a:srgbClr val="151B77"/>
              </a:solidFill>
            </a:endParaRPr>
          </a:p>
        </p:txBody>
      </p:sp>
      <p:sp>
        <p:nvSpPr>
          <p:cNvPr id="42" name="CuadroTexto 41">
            <a:extLst>
              <a:ext uri="{FF2B5EF4-FFF2-40B4-BE49-F238E27FC236}">
                <a16:creationId xmlns:a16="http://schemas.microsoft.com/office/drawing/2014/main" id="{58406792-4699-4720-871F-CE6BB04DA278}"/>
              </a:ext>
            </a:extLst>
          </p:cNvPr>
          <p:cNvSpPr txBox="1"/>
          <p:nvPr/>
        </p:nvSpPr>
        <p:spPr>
          <a:xfrm>
            <a:off x="8842058" y="5613330"/>
            <a:ext cx="1376899" cy="523220"/>
          </a:xfrm>
          <a:prstGeom prst="rect">
            <a:avLst/>
          </a:prstGeom>
          <a:noFill/>
        </p:spPr>
        <p:txBody>
          <a:bodyPr wrap="square" rtlCol="0">
            <a:spAutoFit/>
          </a:bodyPr>
          <a:lstStyle/>
          <a:p>
            <a:pPr algn="ctr"/>
            <a:r>
              <a:rPr lang="es-ES" sz="1400" dirty="0" err="1">
                <a:solidFill>
                  <a:srgbClr val="151B77"/>
                </a:solidFill>
              </a:rPr>
              <a:t>Competitions</a:t>
            </a:r>
            <a:r>
              <a:rPr lang="es-ES" sz="1400" dirty="0">
                <a:solidFill>
                  <a:srgbClr val="151B77"/>
                </a:solidFill>
              </a:rPr>
              <a:t> </a:t>
            </a:r>
            <a:r>
              <a:rPr lang="es-ES" sz="1400" dirty="0" err="1">
                <a:solidFill>
                  <a:srgbClr val="151B77"/>
                </a:solidFill>
              </a:rPr>
              <a:t>to</a:t>
            </a:r>
            <a:r>
              <a:rPr lang="es-ES" sz="1400" dirty="0">
                <a:solidFill>
                  <a:srgbClr val="151B77"/>
                </a:solidFill>
              </a:rPr>
              <a:t> </a:t>
            </a:r>
            <a:r>
              <a:rPr lang="es-ES" sz="1400" dirty="0" err="1">
                <a:solidFill>
                  <a:srgbClr val="151B77"/>
                </a:solidFill>
              </a:rPr>
              <a:t>validation</a:t>
            </a:r>
            <a:endParaRPr lang="ca-ES" sz="1400" dirty="0">
              <a:solidFill>
                <a:srgbClr val="151B77"/>
              </a:solidFill>
            </a:endParaRPr>
          </a:p>
        </p:txBody>
      </p:sp>
      <p:sp>
        <p:nvSpPr>
          <p:cNvPr id="43" name="CuadroTexto 42">
            <a:extLst>
              <a:ext uri="{FF2B5EF4-FFF2-40B4-BE49-F238E27FC236}">
                <a16:creationId xmlns:a16="http://schemas.microsoft.com/office/drawing/2014/main" id="{EEB0596F-1C3F-4386-A069-3F30FC276F68}"/>
              </a:ext>
            </a:extLst>
          </p:cNvPr>
          <p:cNvSpPr txBox="1"/>
          <p:nvPr/>
        </p:nvSpPr>
        <p:spPr>
          <a:xfrm>
            <a:off x="7251504" y="5629419"/>
            <a:ext cx="1050486" cy="307777"/>
          </a:xfrm>
          <a:prstGeom prst="rect">
            <a:avLst/>
          </a:prstGeom>
          <a:noFill/>
        </p:spPr>
        <p:txBody>
          <a:bodyPr wrap="square" rtlCol="0">
            <a:spAutoFit/>
          </a:bodyPr>
          <a:lstStyle/>
          <a:p>
            <a:pPr algn="ctr"/>
            <a:r>
              <a:rPr lang="es-ES" sz="1400" dirty="0" err="1">
                <a:solidFill>
                  <a:srgbClr val="151B77"/>
                </a:solidFill>
              </a:rPr>
              <a:t>Support</a:t>
            </a:r>
            <a:endParaRPr lang="ca-ES" sz="1400" dirty="0">
              <a:solidFill>
                <a:srgbClr val="151B77"/>
              </a:solidFill>
            </a:endParaRPr>
          </a:p>
        </p:txBody>
      </p:sp>
      <p:sp>
        <p:nvSpPr>
          <p:cNvPr id="45" name="CuadroTexto 44">
            <a:extLst>
              <a:ext uri="{FF2B5EF4-FFF2-40B4-BE49-F238E27FC236}">
                <a16:creationId xmlns:a16="http://schemas.microsoft.com/office/drawing/2014/main" id="{69B534DD-FC68-41ED-9041-3914376508C0}"/>
              </a:ext>
            </a:extLst>
          </p:cNvPr>
          <p:cNvSpPr txBox="1"/>
          <p:nvPr/>
        </p:nvSpPr>
        <p:spPr>
          <a:xfrm>
            <a:off x="10565957" y="5615671"/>
            <a:ext cx="1539533" cy="523220"/>
          </a:xfrm>
          <a:prstGeom prst="rect">
            <a:avLst/>
          </a:prstGeom>
          <a:noFill/>
        </p:spPr>
        <p:txBody>
          <a:bodyPr wrap="square" rtlCol="0">
            <a:spAutoFit/>
          </a:bodyPr>
          <a:lstStyle/>
          <a:p>
            <a:pPr algn="ctr"/>
            <a:r>
              <a:rPr lang="es-ES" sz="1400" dirty="0" err="1">
                <a:solidFill>
                  <a:srgbClr val="151B77"/>
                </a:solidFill>
              </a:rPr>
              <a:t>Gain</a:t>
            </a:r>
            <a:r>
              <a:rPr lang="es-ES" sz="1400" dirty="0">
                <a:solidFill>
                  <a:srgbClr val="151B77"/>
                </a:solidFill>
              </a:rPr>
              <a:t> </a:t>
            </a:r>
            <a:r>
              <a:rPr lang="es-ES" sz="1400" dirty="0" err="1">
                <a:solidFill>
                  <a:srgbClr val="151B77"/>
                </a:solidFill>
              </a:rPr>
              <a:t>resources</a:t>
            </a:r>
            <a:r>
              <a:rPr lang="es-ES" sz="1400" dirty="0">
                <a:solidFill>
                  <a:srgbClr val="151B77"/>
                </a:solidFill>
              </a:rPr>
              <a:t> and </a:t>
            </a:r>
            <a:r>
              <a:rPr lang="es-ES" sz="1400" dirty="0" err="1">
                <a:solidFill>
                  <a:srgbClr val="151B77"/>
                </a:solidFill>
              </a:rPr>
              <a:t>raise</a:t>
            </a:r>
            <a:r>
              <a:rPr lang="es-ES" sz="1400" dirty="0">
                <a:solidFill>
                  <a:srgbClr val="151B77"/>
                </a:solidFill>
              </a:rPr>
              <a:t> capital</a:t>
            </a:r>
            <a:endParaRPr lang="ca-ES" sz="1400" dirty="0">
              <a:solidFill>
                <a:srgbClr val="151B77"/>
              </a:solidFill>
            </a:endParaRPr>
          </a:p>
        </p:txBody>
      </p:sp>
      <p:sp>
        <p:nvSpPr>
          <p:cNvPr id="46" name="CuadroTexto 45">
            <a:extLst>
              <a:ext uri="{FF2B5EF4-FFF2-40B4-BE49-F238E27FC236}">
                <a16:creationId xmlns:a16="http://schemas.microsoft.com/office/drawing/2014/main" id="{F65E8398-E4E7-4128-BF8C-361D9BED9B2A}"/>
              </a:ext>
            </a:extLst>
          </p:cNvPr>
          <p:cNvSpPr txBox="1"/>
          <p:nvPr/>
        </p:nvSpPr>
        <p:spPr>
          <a:xfrm>
            <a:off x="249122" y="2894757"/>
            <a:ext cx="6868651" cy="3798412"/>
          </a:xfrm>
          <a:prstGeom prst="rect">
            <a:avLst/>
          </a:prstGeom>
          <a:solidFill>
            <a:schemeClr val="bg1">
              <a:lumMod val="85000"/>
            </a:schemeClr>
          </a:solidFill>
        </p:spPr>
        <p:txBody>
          <a:bodyPr wrap="square" rtlCol="0">
            <a:spAutoFit/>
          </a:bodyPr>
          <a:lstStyle/>
          <a:p>
            <a:pPr>
              <a:lnSpc>
                <a:spcPct val="150000"/>
              </a:lnSpc>
            </a:pPr>
            <a:r>
              <a:rPr lang="es-ES" sz="1600" b="1" dirty="0">
                <a:solidFill>
                  <a:srgbClr val="151B77"/>
                </a:solidFill>
              </a:rPr>
              <a:t>Hub </a:t>
            </a:r>
            <a:r>
              <a:rPr lang="es-ES" sz="1600" b="1" dirty="0" err="1">
                <a:solidFill>
                  <a:srgbClr val="151B77"/>
                </a:solidFill>
              </a:rPr>
              <a:t>administrators</a:t>
            </a:r>
            <a:r>
              <a:rPr lang="es-ES" sz="1600" b="1" dirty="0">
                <a:solidFill>
                  <a:srgbClr val="151B77"/>
                </a:solidFill>
              </a:rPr>
              <a:t> (</a:t>
            </a:r>
            <a:r>
              <a:rPr lang="es-ES" sz="1600" b="1" dirty="0" err="1">
                <a:solidFill>
                  <a:srgbClr val="151B77"/>
                </a:solidFill>
              </a:rPr>
              <a:t>SPINTeams</a:t>
            </a:r>
            <a:r>
              <a:rPr lang="es-ES" sz="1600" b="1" dirty="0">
                <a:solidFill>
                  <a:srgbClr val="151B77"/>
                </a:solidFill>
              </a:rPr>
              <a:t> </a:t>
            </a:r>
            <a:r>
              <a:rPr lang="es-ES" sz="1600" b="1" dirty="0" err="1">
                <a:solidFill>
                  <a:srgbClr val="151B77"/>
                </a:solidFill>
              </a:rPr>
              <a:t>partners</a:t>
            </a:r>
            <a:r>
              <a:rPr lang="es-ES" sz="1600" b="1" dirty="0">
                <a:solidFill>
                  <a:srgbClr val="151B77"/>
                </a:solidFill>
              </a:rPr>
              <a:t> + </a:t>
            </a:r>
            <a:r>
              <a:rPr lang="es-ES" sz="1600" b="1" dirty="0" err="1">
                <a:solidFill>
                  <a:srgbClr val="151B77"/>
                </a:solidFill>
              </a:rPr>
              <a:t>Entrepreneurship</a:t>
            </a:r>
            <a:r>
              <a:rPr lang="es-ES" sz="1600" b="1" dirty="0">
                <a:solidFill>
                  <a:srgbClr val="151B77"/>
                </a:solidFill>
              </a:rPr>
              <a:t> </a:t>
            </a:r>
            <a:r>
              <a:rPr lang="es-ES" sz="1600" b="1" dirty="0" err="1">
                <a:solidFill>
                  <a:srgbClr val="151B77"/>
                </a:solidFill>
              </a:rPr>
              <a:t>coaches</a:t>
            </a:r>
            <a:r>
              <a:rPr lang="es-ES" sz="1600" b="1" dirty="0">
                <a:solidFill>
                  <a:srgbClr val="151B77"/>
                </a:solidFill>
              </a:rPr>
              <a:t>)</a:t>
            </a:r>
          </a:p>
          <a:p>
            <a:pPr marL="171450" indent="-171450">
              <a:lnSpc>
                <a:spcPct val="150000"/>
              </a:lnSpc>
              <a:buFont typeface="Arial" panose="020B0604020202020204" pitchFamily="34" charset="0"/>
              <a:buChar char="•"/>
            </a:pPr>
            <a:r>
              <a:rPr lang="es-ES" sz="1400" dirty="0">
                <a:solidFill>
                  <a:srgbClr val="151B77"/>
                </a:solidFill>
              </a:rPr>
              <a:t>People </a:t>
            </a:r>
            <a:r>
              <a:rPr lang="es-ES" sz="1400" dirty="0" err="1">
                <a:solidFill>
                  <a:srgbClr val="151B77"/>
                </a:solidFill>
              </a:rPr>
              <a:t>who</a:t>
            </a:r>
            <a:r>
              <a:rPr lang="es-ES" sz="1400" dirty="0">
                <a:solidFill>
                  <a:srgbClr val="151B77"/>
                </a:solidFill>
              </a:rPr>
              <a:t> </a:t>
            </a:r>
            <a:r>
              <a:rPr lang="es-ES" sz="1400" dirty="0" err="1">
                <a:solidFill>
                  <a:srgbClr val="151B77"/>
                </a:solidFill>
              </a:rPr>
              <a:t>organize</a:t>
            </a:r>
            <a:r>
              <a:rPr lang="es-ES" sz="1400" dirty="0">
                <a:solidFill>
                  <a:srgbClr val="151B77"/>
                </a:solidFill>
              </a:rPr>
              <a:t> and </a:t>
            </a:r>
            <a:r>
              <a:rPr lang="es-ES" sz="1400" dirty="0" err="1">
                <a:solidFill>
                  <a:srgbClr val="151B77"/>
                </a:solidFill>
              </a:rPr>
              <a:t>activate</a:t>
            </a:r>
            <a:r>
              <a:rPr lang="es-ES" sz="1400" dirty="0">
                <a:solidFill>
                  <a:srgbClr val="151B77"/>
                </a:solidFill>
              </a:rPr>
              <a:t> </a:t>
            </a:r>
            <a:r>
              <a:rPr lang="es-ES" sz="1400" dirty="0" err="1">
                <a:solidFill>
                  <a:srgbClr val="151B77"/>
                </a:solidFill>
              </a:rPr>
              <a:t>participants</a:t>
            </a:r>
            <a:r>
              <a:rPr lang="es-ES" sz="1400" dirty="0">
                <a:solidFill>
                  <a:srgbClr val="151B77"/>
                </a:solidFill>
              </a:rPr>
              <a:t> </a:t>
            </a:r>
            <a:r>
              <a:rPr lang="es-ES" sz="1400" dirty="0" err="1">
                <a:solidFill>
                  <a:srgbClr val="151B77"/>
                </a:solidFill>
              </a:rPr>
              <a:t>within</a:t>
            </a:r>
            <a:r>
              <a:rPr lang="es-ES" sz="1400" dirty="0">
                <a:solidFill>
                  <a:srgbClr val="151B77"/>
                </a:solidFill>
              </a:rPr>
              <a:t> </a:t>
            </a:r>
            <a:r>
              <a:rPr lang="es-ES" sz="1400" dirty="0" err="1">
                <a:solidFill>
                  <a:srgbClr val="151B77"/>
                </a:solidFill>
              </a:rPr>
              <a:t>their</a:t>
            </a:r>
            <a:r>
              <a:rPr lang="es-ES" sz="1400" dirty="0">
                <a:solidFill>
                  <a:srgbClr val="151B77"/>
                </a:solidFill>
              </a:rPr>
              <a:t> </a:t>
            </a:r>
            <a:r>
              <a:rPr lang="es-ES" sz="1400" dirty="0" err="1">
                <a:solidFill>
                  <a:srgbClr val="151B77"/>
                </a:solidFill>
              </a:rPr>
              <a:t>community</a:t>
            </a:r>
            <a:r>
              <a:rPr lang="es-ES" sz="1400" dirty="0">
                <a:solidFill>
                  <a:srgbClr val="151B77"/>
                </a:solidFill>
              </a:rPr>
              <a:t>.</a:t>
            </a:r>
          </a:p>
          <a:p>
            <a:pPr marL="171450" indent="-171450">
              <a:lnSpc>
                <a:spcPct val="150000"/>
              </a:lnSpc>
              <a:buFont typeface="Arial" panose="020B0604020202020204" pitchFamily="34" charset="0"/>
              <a:buChar char="•"/>
            </a:pPr>
            <a:r>
              <a:rPr lang="es-ES" sz="1400" dirty="0" err="1">
                <a:solidFill>
                  <a:srgbClr val="151B77"/>
                </a:solidFill>
              </a:rPr>
              <a:t>Manage</a:t>
            </a:r>
            <a:r>
              <a:rPr lang="es-ES" sz="1400" dirty="0">
                <a:solidFill>
                  <a:srgbClr val="151B77"/>
                </a:solidFill>
              </a:rPr>
              <a:t> ideas and </a:t>
            </a:r>
            <a:r>
              <a:rPr lang="es-ES" sz="1400" dirty="0" err="1">
                <a:solidFill>
                  <a:srgbClr val="151B77"/>
                </a:solidFill>
              </a:rPr>
              <a:t>projects</a:t>
            </a:r>
            <a:r>
              <a:rPr lang="es-ES" sz="1400" dirty="0">
                <a:solidFill>
                  <a:srgbClr val="151B77"/>
                </a:solidFill>
              </a:rPr>
              <a:t> as </a:t>
            </a:r>
            <a:r>
              <a:rPr lang="es-ES" sz="1400" dirty="0" err="1">
                <a:solidFill>
                  <a:srgbClr val="151B77"/>
                </a:solidFill>
              </a:rPr>
              <a:t>they</a:t>
            </a:r>
            <a:r>
              <a:rPr lang="es-ES" sz="1400" dirty="0">
                <a:solidFill>
                  <a:srgbClr val="151B77"/>
                </a:solidFill>
              </a:rPr>
              <a:t> </a:t>
            </a:r>
            <a:r>
              <a:rPr lang="es-ES" sz="1400" dirty="0" err="1">
                <a:solidFill>
                  <a:srgbClr val="151B77"/>
                </a:solidFill>
              </a:rPr>
              <a:t>advance</a:t>
            </a:r>
            <a:r>
              <a:rPr lang="es-ES" sz="1400" dirty="0">
                <a:solidFill>
                  <a:srgbClr val="151B77"/>
                </a:solidFill>
              </a:rPr>
              <a:t>.</a:t>
            </a:r>
          </a:p>
          <a:p>
            <a:pPr marL="171450" indent="-171450">
              <a:lnSpc>
                <a:spcPct val="150000"/>
              </a:lnSpc>
              <a:buFont typeface="Arial" panose="020B0604020202020204" pitchFamily="34" charset="0"/>
              <a:buChar char="•"/>
            </a:pPr>
            <a:r>
              <a:rPr lang="es-ES" sz="1400" dirty="0" err="1">
                <a:solidFill>
                  <a:srgbClr val="151B77"/>
                </a:solidFill>
              </a:rPr>
              <a:t>Organize</a:t>
            </a:r>
            <a:r>
              <a:rPr lang="es-ES" sz="1400" dirty="0">
                <a:solidFill>
                  <a:srgbClr val="151B77"/>
                </a:solidFill>
              </a:rPr>
              <a:t> </a:t>
            </a:r>
            <a:r>
              <a:rPr lang="es-ES" sz="1400" dirty="0" err="1">
                <a:solidFill>
                  <a:srgbClr val="151B77"/>
                </a:solidFill>
              </a:rPr>
              <a:t>events</a:t>
            </a:r>
            <a:r>
              <a:rPr lang="es-ES" sz="1400" dirty="0">
                <a:solidFill>
                  <a:srgbClr val="151B77"/>
                </a:solidFill>
              </a:rPr>
              <a:t> </a:t>
            </a:r>
            <a:r>
              <a:rPr lang="es-ES" sz="1400" dirty="0" err="1">
                <a:solidFill>
                  <a:srgbClr val="151B77"/>
                </a:solidFill>
              </a:rPr>
              <a:t>to</a:t>
            </a:r>
            <a:r>
              <a:rPr lang="es-ES" sz="1400" dirty="0">
                <a:solidFill>
                  <a:srgbClr val="151B77"/>
                </a:solidFill>
              </a:rPr>
              <a:t> </a:t>
            </a:r>
            <a:r>
              <a:rPr lang="es-ES" sz="1400" dirty="0" err="1">
                <a:solidFill>
                  <a:srgbClr val="151B77"/>
                </a:solidFill>
              </a:rPr>
              <a:t>give</a:t>
            </a:r>
            <a:r>
              <a:rPr lang="es-ES" sz="1400" dirty="0">
                <a:solidFill>
                  <a:srgbClr val="151B77"/>
                </a:solidFill>
              </a:rPr>
              <a:t> </a:t>
            </a:r>
            <a:r>
              <a:rPr lang="es-ES" sz="1400" dirty="0" err="1">
                <a:solidFill>
                  <a:srgbClr val="151B77"/>
                </a:solidFill>
              </a:rPr>
              <a:t>your</a:t>
            </a:r>
            <a:r>
              <a:rPr lang="es-ES" sz="1400" dirty="0">
                <a:solidFill>
                  <a:srgbClr val="151B77"/>
                </a:solidFill>
              </a:rPr>
              <a:t> </a:t>
            </a:r>
            <a:r>
              <a:rPr lang="es-ES" sz="1400" dirty="0" err="1">
                <a:solidFill>
                  <a:srgbClr val="151B77"/>
                </a:solidFill>
              </a:rPr>
              <a:t>community</a:t>
            </a:r>
            <a:r>
              <a:rPr lang="es-ES" sz="1400" dirty="0">
                <a:solidFill>
                  <a:srgbClr val="151B77"/>
                </a:solidFill>
              </a:rPr>
              <a:t> a chance </a:t>
            </a:r>
            <a:r>
              <a:rPr lang="es-ES" sz="1400" dirty="0" err="1">
                <a:solidFill>
                  <a:srgbClr val="151B77"/>
                </a:solidFill>
              </a:rPr>
              <a:t>to</a:t>
            </a:r>
            <a:r>
              <a:rPr lang="es-ES" sz="1400" dirty="0">
                <a:solidFill>
                  <a:srgbClr val="151B77"/>
                </a:solidFill>
              </a:rPr>
              <a:t> </a:t>
            </a:r>
            <a:r>
              <a:rPr lang="es-ES" sz="1400" dirty="0" err="1">
                <a:solidFill>
                  <a:srgbClr val="151B77"/>
                </a:solidFill>
              </a:rPr>
              <a:t>pich</a:t>
            </a:r>
            <a:r>
              <a:rPr lang="es-ES" sz="1400" dirty="0">
                <a:solidFill>
                  <a:srgbClr val="151B77"/>
                </a:solidFill>
              </a:rPr>
              <a:t>, </a:t>
            </a:r>
            <a:r>
              <a:rPr lang="es-ES" sz="1400" dirty="0" err="1">
                <a:solidFill>
                  <a:srgbClr val="151B77"/>
                </a:solidFill>
              </a:rPr>
              <a:t>get</a:t>
            </a:r>
            <a:r>
              <a:rPr lang="es-ES" sz="1400" dirty="0">
                <a:solidFill>
                  <a:srgbClr val="151B77"/>
                </a:solidFill>
              </a:rPr>
              <a:t> </a:t>
            </a:r>
            <a:r>
              <a:rPr lang="es-ES" sz="1400" dirty="0" err="1">
                <a:solidFill>
                  <a:srgbClr val="151B77"/>
                </a:solidFill>
              </a:rPr>
              <a:t>feedback</a:t>
            </a:r>
            <a:r>
              <a:rPr lang="es-ES" sz="1400" dirty="0">
                <a:solidFill>
                  <a:srgbClr val="151B77"/>
                </a:solidFill>
              </a:rPr>
              <a:t>, and </a:t>
            </a:r>
            <a:r>
              <a:rPr lang="es-ES" sz="1400" dirty="0" err="1">
                <a:solidFill>
                  <a:srgbClr val="151B77"/>
                </a:solidFill>
              </a:rPr>
              <a:t>earn</a:t>
            </a:r>
            <a:r>
              <a:rPr lang="es-ES" sz="1400" dirty="0">
                <a:solidFill>
                  <a:srgbClr val="151B77"/>
                </a:solidFill>
              </a:rPr>
              <a:t> </a:t>
            </a:r>
            <a:r>
              <a:rPr lang="es-ES" sz="1400" dirty="0" err="1">
                <a:solidFill>
                  <a:srgbClr val="151B77"/>
                </a:solidFill>
              </a:rPr>
              <a:t>awards</a:t>
            </a:r>
            <a:r>
              <a:rPr lang="es-ES" sz="1400" dirty="0">
                <a:solidFill>
                  <a:srgbClr val="151B77"/>
                </a:solidFill>
              </a:rPr>
              <a:t>.</a:t>
            </a:r>
          </a:p>
          <a:p>
            <a:pPr>
              <a:lnSpc>
                <a:spcPct val="150000"/>
              </a:lnSpc>
            </a:pPr>
            <a:r>
              <a:rPr lang="es-ES" sz="1600" b="1" dirty="0" err="1">
                <a:solidFill>
                  <a:srgbClr val="151B77"/>
                </a:solidFill>
              </a:rPr>
              <a:t>Rebels</a:t>
            </a:r>
            <a:endParaRPr lang="es-ES" sz="1600" b="1" dirty="0">
              <a:solidFill>
                <a:srgbClr val="151B77"/>
              </a:solidFill>
            </a:endParaRPr>
          </a:p>
          <a:p>
            <a:pPr marL="171450" indent="-171450">
              <a:lnSpc>
                <a:spcPct val="150000"/>
              </a:lnSpc>
              <a:buFont typeface="Arial" panose="020B0604020202020204" pitchFamily="34" charset="0"/>
              <a:buChar char="•"/>
            </a:pPr>
            <a:r>
              <a:rPr lang="es-ES" sz="1400" dirty="0" err="1">
                <a:solidFill>
                  <a:srgbClr val="151B77"/>
                </a:solidFill>
              </a:rPr>
              <a:t>Would</a:t>
            </a:r>
            <a:r>
              <a:rPr lang="es-ES" sz="1400" dirty="0">
                <a:solidFill>
                  <a:srgbClr val="151B77"/>
                </a:solidFill>
              </a:rPr>
              <a:t>-be </a:t>
            </a:r>
            <a:r>
              <a:rPr lang="es-ES" sz="1400" dirty="0" err="1">
                <a:solidFill>
                  <a:srgbClr val="151B77"/>
                </a:solidFill>
              </a:rPr>
              <a:t>entrepreneurs</a:t>
            </a:r>
            <a:endParaRPr lang="es-ES" sz="1400" dirty="0">
              <a:solidFill>
                <a:srgbClr val="151B77"/>
              </a:solidFill>
            </a:endParaRPr>
          </a:p>
          <a:p>
            <a:pPr>
              <a:lnSpc>
                <a:spcPct val="150000"/>
              </a:lnSpc>
            </a:pPr>
            <a:r>
              <a:rPr lang="es-ES" sz="1600" b="1" dirty="0" err="1">
                <a:solidFill>
                  <a:srgbClr val="151B77"/>
                </a:solidFill>
              </a:rPr>
              <a:t>Mentors</a:t>
            </a:r>
            <a:endParaRPr lang="es-ES" sz="1600" b="1" dirty="0">
              <a:solidFill>
                <a:srgbClr val="151B77"/>
              </a:solidFill>
            </a:endParaRPr>
          </a:p>
          <a:p>
            <a:pPr marL="171450" indent="-171450">
              <a:lnSpc>
                <a:spcPct val="150000"/>
              </a:lnSpc>
              <a:buFont typeface="Arial" panose="020B0604020202020204" pitchFamily="34" charset="0"/>
              <a:buChar char="•"/>
            </a:pPr>
            <a:r>
              <a:rPr lang="es-ES" sz="1400" dirty="0">
                <a:solidFill>
                  <a:srgbClr val="151B77"/>
                </a:solidFill>
              </a:rPr>
              <a:t>Business </a:t>
            </a:r>
            <a:r>
              <a:rPr lang="es-ES" sz="1400" dirty="0" err="1">
                <a:solidFill>
                  <a:srgbClr val="151B77"/>
                </a:solidFill>
              </a:rPr>
              <a:t>mentors</a:t>
            </a:r>
            <a:endParaRPr lang="es-ES" sz="1400" dirty="0">
              <a:solidFill>
                <a:srgbClr val="151B77"/>
              </a:solidFill>
            </a:endParaRPr>
          </a:p>
          <a:p>
            <a:pPr>
              <a:lnSpc>
                <a:spcPct val="150000"/>
              </a:lnSpc>
            </a:pPr>
            <a:r>
              <a:rPr lang="es-ES" sz="1600" b="1" dirty="0" err="1">
                <a:solidFill>
                  <a:srgbClr val="151B77"/>
                </a:solidFill>
              </a:rPr>
              <a:t>Supporting</a:t>
            </a:r>
            <a:r>
              <a:rPr lang="es-ES" sz="1600" b="1" dirty="0">
                <a:solidFill>
                  <a:srgbClr val="151B77"/>
                </a:solidFill>
              </a:rPr>
              <a:t> </a:t>
            </a:r>
            <a:r>
              <a:rPr lang="es-ES" sz="1600" b="1" dirty="0" err="1">
                <a:solidFill>
                  <a:srgbClr val="151B77"/>
                </a:solidFill>
              </a:rPr>
              <a:t>contributors</a:t>
            </a:r>
            <a:endParaRPr lang="es-ES" sz="1600" b="1" dirty="0">
              <a:solidFill>
                <a:srgbClr val="151B77"/>
              </a:solidFill>
            </a:endParaRPr>
          </a:p>
          <a:p>
            <a:pPr marL="171450" indent="-171450">
              <a:lnSpc>
                <a:spcPct val="150000"/>
              </a:lnSpc>
              <a:buFont typeface="Arial" panose="020B0604020202020204" pitchFamily="34" charset="0"/>
              <a:buChar char="•"/>
            </a:pPr>
            <a:r>
              <a:rPr lang="es-ES" sz="1400" dirty="0" err="1">
                <a:solidFill>
                  <a:srgbClr val="151B77"/>
                </a:solidFill>
              </a:rPr>
              <a:t>Investors</a:t>
            </a:r>
            <a:endParaRPr lang="es-ES" sz="1400" dirty="0">
              <a:solidFill>
                <a:srgbClr val="151B77"/>
              </a:solidFill>
            </a:endParaRPr>
          </a:p>
          <a:p>
            <a:pPr marL="171450" indent="-171450">
              <a:lnSpc>
                <a:spcPct val="150000"/>
              </a:lnSpc>
              <a:buFont typeface="Arial" panose="020B0604020202020204" pitchFamily="34" charset="0"/>
              <a:buChar char="•"/>
            </a:pPr>
            <a:r>
              <a:rPr lang="en-GB" sz="1400" dirty="0">
                <a:solidFill>
                  <a:srgbClr val="151B77"/>
                </a:solidFill>
              </a:rPr>
              <a:t>Financing institutions, Public support organizations</a:t>
            </a:r>
            <a:endParaRPr lang="es-ES" sz="1400" dirty="0">
              <a:solidFill>
                <a:srgbClr val="151B77"/>
              </a:solidFill>
            </a:endParaRPr>
          </a:p>
        </p:txBody>
      </p:sp>
      <p:pic>
        <p:nvPicPr>
          <p:cNvPr id="48" name="Gráfico 47" descr="Cuaderno de estrategias con relleno sólido">
            <a:extLst>
              <a:ext uri="{FF2B5EF4-FFF2-40B4-BE49-F238E27FC236}">
                <a16:creationId xmlns:a16="http://schemas.microsoft.com/office/drawing/2014/main" id="{1E973A4F-4294-4229-80F6-3459912975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97292" y="6181139"/>
            <a:ext cx="676861" cy="676861"/>
          </a:xfrm>
          <a:prstGeom prst="rect">
            <a:avLst/>
          </a:prstGeom>
        </p:spPr>
      </p:pic>
      <p:sp>
        <p:nvSpPr>
          <p:cNvPr id="44" name="CuadroTexto 43">
            <a:extLst>
              <a:ext uri="{FF2B5EF4-FFF2-40B4-BE49-F238E27FC236}">
                <a16:creationId xmlns:a16="http://schemas.microsoft.com/office/drawing/2014/main" id="{A7358B86-4D5B-4813-9423-CE67340E80C7}"/>
              </a:ext>
            </a:extLst>
          </p:cNvPr>
          <p:cNvSpPr txBox="1"/>
          <p:nvPr/>
        </p:nvSpPr>
        <p:spPr>
          <a:xfrm>
            <a:off x="317135" y="1414500"/>
            <a:ext cx="11557730" cy="1162113"/>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lnSpc>
                <a:spcPct val="150000"/>
              </a:lnSpc>
              <a:buFont typeface="Arial" panose="020B0604020202020204" pitchFamily="34" charset="0"/>
              <a:buChar char="•"/>
            </a:pPr>
            <a:r>
              <a:rPr lang="es-ES" sz="1600" dirty="0">
                <a:solidFill>
                  <a:srgbClr val="151B77"/>
                </a:solidFill>
              </a:rPr>
              <a:t>Online </a:t>
            </a:r>
            <a:r>
              <a:rPr lang="es-ES" sz="1600" dirty="0" err="1">
                <a:solidFill>
                  <a:srgbClr val="151B77"/>
                </a:solidFill>
              </a:rPr>
              <a:t>platform</a:t>
            </a:r>
            <a:r>
              <a:rPr lang="es-ES" sz="1600" dirty="0">
                <a:solidFill>
                  <a:srgbClr val="151B77"/>
                </a:solidFill>
              </a:rPr>
              <a:t> </a:t>
            </a:r>
            <a:r>
              <a:rPr lang="es-ES" sz="1600" dirty="0" err="1">
                <a:solidFill>
                  <a:srgbClr val="151B77"/>
                </a:solidFill>
              </a:rPr>
              <a:t>that</a:t>
            </a:r>
            <a:r>
              <a:rPr lang="es-ES" sz="1600" dirty="0">
                <a:solidFill>
                  <a:srgbClr val="151B77"/>
                </a:solidFill>
              </a:rPr>
              <a:t> </a:t>
            </a:r>
            <a:r>
              <a:rPr lang="es-ES" sz="1600" dirty="0" err="1">
                <a:solidFill>
                  <a:srgbClr val="151B77"/>
                </a:solidFill>
              </a:rPr>
              <a:t>allows</a:t>
            </a:r>
            <a:r>
              <a:rPr lang="es-ES" sz="1600" dirty="0">
                <a:solidFill>
                  <a:srgbClr val="151B77"/>
                </a:solidFill>
              </a:rPr>
              <a:t> </a:t>
            </a:r>
            <a:r>
              <a:rPr lang="es-ES" sz="1600" dirty="0" err="1">
                <a:solidFill>
                  <a:srgbClr val="151B77"/>
                </a:solidFill>
              </a:rPr>
              <a:t>people</a:t>
            </a:r>
            <a:r>
              <a:rPr lang="es-ES" sz="1600" dirty="0">
                <a:solidFill>
                  <a:srgbClr val="151B77"/>
                </a:solidFill>
              </a:rPr>
              <a:t> </a:t>
            </a:r>
            <a:r>
              <a:rPr lang="es-ES" sz="1600" dirty="0" err="1">
                <a:solidFill>
                  <a:srgbClr val="151B77"/>
                </a:solidFill>
              </a:rPr>
              <a:t>to</a:t>
            </a:r>
            <a:r>
              <a:rPr lang="es-ES" sz="1600" dirty="0">
                <a:solidFill>
                  <a:srgbClr val="151B77"/>
                </a:solidFill>
              </a:rPr>
              <a:t> </a:t>
            </a:r>
            <a:r>
              <a:rPr lang="es-ES" sz="1600" dirty="0" err="1">
                <a:solidFill>
                  <a:srgbClr val="151B77"/>
                </a:solidFill>
              </a:rPr>
              <a:t>build</a:t>
            </a:r>
            <a:r>
              <a:rPr lang="es-ES" sz="1600" dirty="0">
                <a:solidFill>
                  <a:srgbClr val="151B77"/>
                </a:solidFill>
              </a:rPr>
              <a:t> </a:t>
            </a:r>
            <a:r>
              <a:rPr lang="es-ES" sz="1600" dirty="0" err="1">
                <a:solidFill>
                  <a:srgbClr val="151B77"/>
                </a:solidFill>
              </a:rPr>
              <a:t>communities</a:t>
            </a:r>
            <a:r>
              <a:rPr lang="es-ES" sz="1600" dirty="0">
                <a:solidFill>
                  <a:srgbClr val="151B77"/>
                </a:solidFill>
              </a:rPr>
              <a:t>.</a:t>
            </a:r>
          </a:p>
          <a:p>
            <a:pPr marL="171450" indent="-171450">
              <a:lnSpc>
                <a:spcPct val="150000"/>
              </a:lnSpc>
              <a:buFont typeface="Arial" panose="020B0604020202020204" pitchFamily="34" charset="0"/>
              <a:buChar char="•"/>
            </a:pPr>
            <a:r>
              <a:rPr lang="es-ES" sz="1600" dirty="0" err="1">
                <a:solidFill>
                  <a:srgbClr val="151B77"/>
                </a:solidFill>
              </a:rPr>
              <a:t>Each</a:t>
            </a:r>
            <a:r>
              <a:rPr lang="es-ES" sz="1600" dirty="0">
                <a:solidFill>
                  <a:srgbClr val="151B77"/>
                </a:solidFill>
              </a:rPr>
              <a:t> </a:t>
            </a:r>
            <a:r>
              <a:rPr lang="es-ES" sz="1600" dirty="0" err="1">
                <a:solidFill>
                  <a:srgbClr val="151B77"/>
                </a:solidFill>
              </a:rPr>
              <a:t>HEIs</a:t>
            </a:r>
            <a:r>
              <a:rPr lang="es-ES" sz="1600" dirty="0">
                <a:solidFill>
                  <a:srgbClr val="151B77"/>
                </a:solidFill>
              </a:rPr>
              <a:t> </a:t>
            </a:r>
            <a:r>
              <a:rPr lang="es-ES" sz="1600" dirty="0" err="1">
                <a:solidFill>
                  <a:srgbClr val="151B77"/>
                </a:solidFill>
              </a:rPr>
              <a:t>will</a:t>
            </a:r>
            <a:r>
              <a:rPr lang="es-ES" sz="1600" dirty="0">
                <a:solidFill>
                  <a:srgbClr val="151B77"/>
                </a:solidFill>
              </a:rPr>
              <a:t> be a HUB (</a:t>
            </a:r>
            <a:r>
              <a:rPr lang="es-ES" sz="1600" dirty="0" err="1">
                <a:solidFill>
                  <a:srgbClr val="151B77"/>
                </a:solidFill>
              </a:rPr>
              <a:t>Community</a:t>
            </a:r>
            <a:r>
              <a:rPr lang="es-ES" sz="1600" dirty="0">
                <a:solidFill>
                  <a:srgbClr val="151B77"/>
                </a:solidFill>
              </a:rPr>
              <a:t>) </a:t>
            </a:r>
            <a:r>
              <a:rPr lang="es-ES" sz="1600" dirty="0" err="1">
                <a:solidFill>
                  <a:srgbClr val="151B77"/>
                </a:solidFill>
              </a:rPr>
              <a:t>inside</a:t>
            </a:r>
            <a:r>
              <a:rPr lang="es-ES" sz="1600" dirty="0">
                <a:solidFill>
                  <a:srgbClr val="151B77"/>
                </a:solidFill>
              </a:rPr>
              <a:t> </a:t>
            </a:r>
            <a:r>
              <a:rPr lang="es-ES" sz="1600" dirty="0" err="1">
                <a:solidFill>
                  <a:srgbClr val="151B77"/>
                </a:solidFill>
              </a:rPr>
              <a:t>the</a:t>
            </a:r>
            <a:r>
              <a:rPr lang="es-ES" sz="1600" dirty="0">
                <a:solidFill>
                  <a:srgbClr val="151B77"/>
                </a:solidFill>
              </a:rPr>
              <a:t> </a:t>
            </a:r>
            <a:r>
              <a:rPr lang="es-ES" sz="1600" dirty="0" err="1">
                <a:solidFill>
                  <a:srgbClr val="151B77"/>
                </a:solidFill>
              </a:rPr>
              <a:t>SpinTeams</a:t>
            </a:r>
            <a:r>
              <a:rPr lang="es-ES" sz="1600" dirty="0">
                <a:solidFill>
                  <a:srgbClr val="151B77"/>
                </a:solidFill>
              </a:rPr>
              <a:t> HUB.</a:t>
            </a:r>
          </a:p>
          <a:p>
            <a:pPr marL="171450" indent="-171450">
              <a:lnSpc>
                <a:spcPct val="150000"/>
              </a:lnSpc>
              <a:buFont typeface="Arial" panose="020B0604020202020204" pitchFamily="34" charset="0"/>
              <a:buChar char="•"/>
            </a:pPr>
            <a:r>
              <a:rPr lang="es-ES" sz="1600" dirty="0" err="1">
                <a:solidFill>
                  <a:srgbClr val="151B77"/>
                </a:solidFill>
              </a:rPr>
              <a:t>Rebelbase’s</a:t>
            </a:r>
            <a:r>
              <a:rPr lang="es-ES" sz="1600" dirty="0">
                <a:solidFill>
                  <a:srgbClr val="151B77"/>
                </a:solidFill>
              </a:rPr>
              <a:t> </a:t>
            </a:r>
            <a:r>
              <a:rPr lang="es-ES" sz="1600" dirty="0" err="1">
                <a:solidFill>
                  <a:srgbClr val="151B77"/>
                </a:solidFill>
              </a:rPr>
              <a:t>hubs</a:t>
            </a:r>
            <a:r>
              <a:rPr lang="es-ES" sz="1600" dirty="0">
                <a:solidFill>
                  <a:srgbClr val="151B77"/>
                </a:solidFill>
              </a:rPr>
              <a:t> </a:t>
            </a:r>
            <a:r>
              <a:rPr lang="es-ES" sz="1600" dirty="0" err="1">
                <a:solidFill>
                  <a:srgbClr val="151B77"/>
                </a:solidFill>
              </a:rPr>
              <a:t>encourages</a:t>
            </a:r>
            <a:r>
              <a:rPr lang="es-ES" sz="1600" dirty="0">
                <a:solidFill>
                  <a:srgbClr val="151B77"/>
                </a:solidFill>
              </a:rPr>
              <a:t> </a:t>
            </a:r>
            <a:r>
              <a:rPr lang="es-ES" sz="1600" dirty="0" err="1">
                <a:solidFill>
                  <a:srgbClr val="151B77"/>
                </a:solidFill>
              </a:rPr>
              <a:t>members</a:t>
            </a:r>
            <a:r>
              <a:rPr lang="es-ES" sz="1600" dirty="0">
                <a:solidFill>
                  <a:srgbClr val="151B77"/>
                </a:solidFill>
              </a:rPr>
              <a:t> </a:t>
            </a:r>
            <a:r>
              <a:rPr lang="es-ES" sz="1600" dirty="0" err="1">
                <a:solidFill>
                  <a:srgbClr val="151B77"/>
                </a:solidFill>
              </a:rPr>
              <a:t>to</a:t>
            </a:r>
            <a:r>
              <a:rPr lang="es-ES" sz="1600" dirty="0">
                <a:solidFill>
                  <a:srgbClr val="151B77"/>
                </a:solidFill>
              </a:rPr>
              <a:t> </a:t>
            </a:r>
            <a:r>
              <a:rPr lang="es-ES" sz="1600" dirty="0" err="1">
                <a:solidFill>
                  <a:srgbClr val="151B77"/>
                </a:solidFill>
              </a:rPr>
              <a:t>contribute</a:t>
            </a:r>
            <a:r>
              <a:rPr lang="es-ES" sz="1600" dirty="0">
                <a:solidFill>
                  <a:srgbClr val="151B77"/>
                </a:solidFill>
              </a:rPr>
              <a:t> </a:t>
            </a:r>
            <a:r>
              <a:rPr lang="es-ES" sz="1600" dirty="0" err="1">
                <a:solidFill>
                  <a:srgbClr val="151B77"/>
                </a:solidFill>
              </a:rPr>
              <a:t>to</a:t>
            </a:r>
            <a:r>
              <a:rPr lang="es-ES" sz="1600" dirty="0">
                <a:solidFill>
                  <a:srgbClr val="151B77"/>
                </a:solidFill>
              </a:rPr>
              <a:t> </a:t>
            </a:r>
            <a:r>
              <a:rPr lang="es-ES" sz="1600" dirty="0" err="1">
                <a:solidFill>
                  <a:srgbClr val="151B77"/>
                </a:solidFill>
              </a:rPr>
              <a:t>each</a:t>
            </a:r>
            <a:r>
              <a:rPr lang="es-ES" sz="1600" dirty="0">
                <a:solidFill>
                  <a:srgbClr val="151B77"/>
                </a:solidFill>
              </a:rPr>
              <a:t> </a:t>
            </a:r>
            <a:r>
              <a:rPr lang="es-ES" sz="1600" dirty="0" err="1">
                <a:solidFill>
                  <a:srgbClr val="151B77"/>
                </a:solidFill>
              </a:rPr>
              <a:t>other’s</a:t>
            </a:r>
            <a:r>
              <a:rPr lang="es-ES" sz="1600" dirty="0">
                <a:solidFill>
                  <a:srgbClr val="151B77"/>
                </a:solidFill>
              </a:rPr>
              <a:t> </a:t>
            </a:r>
            <a:r>
              <a:rPr lang="es-ES" sz="1600" dirty="0" err="1">
                <a:solidFill>
                  <a:srgbClr val="151B77"/>
                </a:solidFill>
              </a:rPr>
              <a:t>success</a:t>
            </a:r>
            <a:r>
              <a:rPr lang="es-ES" sz="1600" dirty="0">
                <a:solidFill>
                  <a:srgbClr val="151B77"/>
                </a:solidFill>
              </a:rPr>
              <a:t>, </a:t>
            </a:r>
            <a:r>
              <a:rPr lang="es-ES" sz="1600" dirty="0" err="1">
                <a:solidFill>
                  <a:srgbClr val="151B77"/>
                </a:solidFill>
              </a:rPr>
              <a:t>fosters</a:t>
            </a:r>
            <a:r>
              <a:rPr lang="es-ES" sz="1600" dirty="0">
                <a:solidFill>
                  <a:srgbClr val="151B77"/>
                </a:solidFill>
              </a:rPr>
              <a:t> </a:t>
            </a:r>
            <a:r>
              <a:rPr lang="es-ES" sz="1600" dirty="0" err="1">
                <a:solidFill>
                  <a:srgbClr val="151B77"/>
                </a:solidFill>
              </a:rPr>
              <a:t>team</a:t>
            </a:r>
            <a:r>
              <a:rPr lang="es-ES" sz="1600" dirty="0">
                <a:solidFill>
                  <a:srgbClr val="151B77"/>
                </a:solidFill>
              </a:rPr>
              <a:t> </a:t>
            </a:r>
            <a:r>
              <a:rPr lang="es-ES" sz="1600" dirty="0" err="1">
                <a:solidFill>
                  <a:srgbClr val="151B77"/>
                </a:solidFill>
              </a:rPr>
              <a:t>bulding</a:t>
            </a:r>
            <a:r>
              <a:rPr lang="es-ES" sz="1600" dirty="0">
                <a:solidFill>
                  <a:srgbClr val="151B77"/>
                </a:solidFill>
              </a:rPr>
              <a:t> and </a:t>
            </a:r>
            <a:r>
              <a:rPr lang="es-ES" sz="1600" dirty="0" err="1">
                <a:solidFill>
                  <a:srgbClr val="151B77"/>
                </a:solidFill>
              </a:rPr>
              <a:t>international</a:t>
            </a:r>
            <a:r>
              <a:rPr lang="es-ES" sz="1600" dirty="0">
                <a:solidFill>
                  <a:srgbClr val="151B77"/>
                </a:solidFill>
              </a:rPr>
              <a:t> </a:t>
            </a:r>
            <a:r>
              <a:rPr lang="es-ES" sz="1600" dirty="0" err="1">
                <a:solidFill>
                  <a:srgbClr val="151B77"/>
                </a:solidFill>
              </a:rPr>
              <a:t>cooperation</a:t>
            </a:r>
            <a:r>
              <a:rPr lang="es-ES" sz="1600" dirty="0">
                <a:solidFill>
                  <a:srgbClr val="151B77"/>
                </a:solidFill>
              </a:rPr>
              <a:t>.</a:t>
            </a:r>
          </a:p>
        </p:txBody>
      </p:sp>
      <p:graphicFrame>
        <p:nvGraphicFramePr>
          <p:cNvPr id="4" name="Diagrama 3">
            <a:extLst>
              <a:ext uri="{FF2B5EF4-FFF2-40B4-BE49-F238E27FC236}">
                <a16:creationId xmlns:a16="http://schemas.microsoft.com/office/drawing/2014/main" id="{68A423C4-0A73-4F08-A30F-6A9922C84192}"/>
              </a:ext>
            </a:extLst>
          </p:cNvPr>
          <p:cNvGraphicFramePr/>
          <p:nvPr>
            <p:extLst>
              <p:ext uri="{D42A27DB-BD31-4B8C-83A1-F6EECF244321}">
                <p14:modId xmlns:p14="http://schemas.microsoft.com/office/powerpoint/2010/main" val="617108076"/>
              </p:ext>
            </p:extLst>
          </p:nvPr>
        </p:nvGraphicFramePr>
        <p:xfrm>
          <a:off x="7114879" y="988236"/>
          <a:ext cx="6141196" cy="535014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74430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5B8C5CB-2A1F-4023-A6E5-D1EB29AB6988}"/>
              </a:ext>
            </a:extLst>
          </p:cNvPr>
          <p:cNvSpPr txBox="1"/>
          <p:nvPr/>
        </p:nvSpPr>
        <p:spPr>
          <a:xfrm>
            <a:off x="4921250" y="4654034"/>
            <a:ext cx="2851150" cy="369332"/>
          </a:xfrm>
          <a:prstGeom prst="rect">
            <a:avLst/>
          </a:prstGeom>
          <a:noFill/>
        </p:spPr>
        <p:txBody>
          <a:bodyPr wrap="square">
            <a:spAutoFit/>
          </a:bodyPr>
          <a:lstStyle/>
          <a:p>
            <a:r>
              <a:rPr lang="ca-ES" dirty="0">
                <a:solidFill>
                  <a:srgbClr val="151B77"/>
                </a:solidFill>
              </a:rPr>
              <a:t>https://www.spinteams.eu/</a:t>
            </a:r>
          </a:p>
        </p:txBody>
      </p:sp>
    </p:spTree>
    <p:extLst>
      <p:ext uri="{BB962C8B-B14F-4D97-AF65-F5344CB8AC3E}">
        <p14:creationId xmlns:p14="http://schemas.microsoft.com/office/powerpoint/2010/main" val="393887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B33FA79-AAD1-46B7-8F5D-4A51DC9E8FE1}"/>
              </a:ext>
            </a:extLst>
          </p:cNvPr>
          <p:cNvSpPr/>
          <p:nvPr/>
        </p:nvSpPr>
        <p:spPr>
          <a:xfrm>
            <a:off x="520114" y="1100301"/>
            <a:ext cx="11417100" cy="5431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object 2">
            <a:extLst>
              <a:ext uri="{FF2B5EF4-FFF2-40B4-BE49-F238E27FC236}">
                <a16:creationId xmlns:a16="http://schemas.microsoft.com/office/drawing/2014/main" id="{9444B0DC-FBA8-4902-85ED-898D65CED286}"/>
              </a:ext>
            </a:extLst>
          </p:cNvPr>
          <p:cNvSpPr/>
          <p:nvPr/>
        </p:nvSpPr>
        <p:spPr>
          <a:xfrm>
            <a:off x="9578738" y="2749463"/>
            <a:ext cx="2160384" cy="3021374"/>
          </a:xfrm>
          <a:custGeom>
            <a:avLst/>
            <a:gdLst/>
            <a:ahLst/>
            <a:cxnLst/>
            <a:rect l="l" t="t" r="r" b="b"/>
            <a:pathLst>
              <a:path w="1800225" h="2664460">
                <a:moveTo>
                  <a:pt x="0" y="2664333"/>
                </a:moveTo>
                <a:lnTo>
                  <a:pt x="1800225" y="2664333"/>
                </a:lnTo>
                <a:lnTo>
                  <a:pt x="1800225" y="0"/>
                </a:lnTo>
                <a:lnTo>
                  <a:pt x="0" y="0"/>
                </a:lnTo>
                <a:lnTo>
                  <a:pt x="0" y="2664333"/>
                </a:lnTo>
                <a:close/>
              </a:path>
            </a:pathLst>
          </a:custGeom>
          <a:solidFill>
            <a:schemeClr val="accent5"/>
          </a:solidFill>
          <a:ln>
            <a:noFill/>
          </a:ln>
        </p:spPr>
        <p:txBody>
          <a:bodyPr wrap="square" lIns="0" tIns="0" rIns="0" bIns="0" rtlCol="0"/>
          <a:lstStyle/>
          <a:p>
            <a:endParaRPr/>
          </a:p>
        </p:txBody>
      </p:sp>
      <p:sp>
        <p:nvSpPr>
          <p:cNvPr id="4" name="object 5">
            <a:extLst>
              <a:ext uri="{FF2B5EF4-FFF2-40B4-BE49-F238E27FC236}">
                <a16:creationId xmlns:a16="http://schemas.microsoft.com/office/drawing/2014/main" id="{D82FF677-9075-4AFA-A520-C6E0E213A607}"/>
              </a:ext>
            </a:extLst>
          </p:cNvPr>
          <p:cNvSpPr/>
          <p:nvPr/>
        </p:nvSpPr>
        <p:spPr>
          <a:xfrm>
            <a:off x="10174578" y="2960904"/>
            <a:ext cx="931199" cy="936192"/>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AB7660D9-8ADE-4DF6-A7FA-2ECE00BEF049}"/>
              </a:ext>
            </a:extLst>
          </p:cNvPr>
          <p:cNvSpPr txBox="1"/>
          <p:nvPr/>
        </p:nvSpPr>
        <p:spPr>
          <a:xfrm>
            <a:off x="9578738" y="4045650"/>
            <a:ext cx="2122881" cy="518091"/>
          </a:xfrm>
          <a:prstGeom prst="rect">
            <a:avLst/>
          </a:prstGeom>
        </p:spPr>
        <p:txBody>
          <a:bodyPr vert="horz" wrap="square" lIns="0" tIns="12700" rIns="0" bIns="0" rtlCol="0">
            <a:spAutoFit/>
          </a:bodyPr>
          <a:lstStyle/>
          <a:p>
            <a:pPr marL="201295" marR="5080" indent="-189230" algn="ctr">
              <a:lnSpc>
                <a:spcPct val="100000"/>
              </a:lnSpc>
              <a:spcBef>
                <a:spcPts val="100"/>
              </a:spcBef>
            </a:pPr>
            <a:r>
              <a:rPr lang="en-US" sz="1600" b="1" dirty="0">
                <a:solidFill>
                  <a:schemeClr val="bg1"/>
                </a:solidFill>
                <a:cs typeface="Arial" panose="020B0604020202020204" pitchFamily="34" charset="0"/>
              </a:rPr>
              <a:t>Student </a:t>
            </a:r>
          </a:p>
          <a:p>
            <a:pPr marL="201295" marR="5080" indent="-189230" algn="ctr">
              <a:lnSpc>
                <a:spcPct val="100000"/>
              </a:lnSpc>
              <a:spcBef>
                <a:spcPts val="100"/>
              </a:spcBef>
            </a:pPr>
            <a:r>
              <a:rPr lang="en-US" sz="1600" b="1" dirty="0">
                <a:solidFill>
                  <a:schemeClr val="bg1"/>
                </a:solidFill>
                <a:cs typeface="Arial" panose="020B0604020202020204" pitchFamily="34" charset="0"/>
              </a:rPr>
              <a:t>Would-be entrepreneurs</a:t>
            </a:r>
            <a:endParaRPr sz="1600" b="1" dirty="0">
              <a:solidFill>
                <a:schemeClr val="bg1"/>
              </a:solidFill>
              <a:cs typeface="Arial" panose="020B0604020202020204" pitchFamily="34" charset="0"/>
            </a:endParaRPr>
          </a:p>
        </p:txBody>
      </p:sp>
      <p:sp>
        <p:nvSpPr>
          <p:cNvPr id="2" name="Rectángulo 1">
            <a:extLst>
              <a:ext uri="{FF2B5EF4-FFF2-40B4-BE49-F238E27FC236}">
                <a16:creationId xmlns:a16="http://schemas.microsoft.com/office/drawing/2014/main" id="{D9BFD099-41EA-4005-87F5-1141362E649E}"/>
              </a:ext>
            </a:extLst>
          </p:cNvPr>
          <p:cNvSpPr/>
          <p:nvPr/>
        </p:nvSpPr>
        <p:spPr>
          <a:xfrm>
            <a:off x="2165365" y="1924417"/>
            <a:ext cx="5304580" cy="1504583"/>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a-ES"/>
          </a:p>
        </p:txBody>
      </p:sp>
      <p:sp>
        <p:nvSpPr>
          <p:cNvPr id="7" name="object 8">
            <a:extLst>
              <a:ext uri="{FF2B5EF4-FFF2-40B4-BE49-F238E27FC236}">
                <a16:creationId xmlns:a16="http://schemas.microsoft.com/office/drawing/2014/main" id="{AEDE2C04-5B51-471C-8F1C-96955392E10D}"/>
              </a:ext>
            </a:extLst>
          </p:cNvPr>
          <p:cNvSpPr txBox="1"/>
          <p:nvPr/>
        </p:nvSpPr>
        <p:spPr>
          <a:xfrm>
            <a:off x="520114" y="1043514"/>
            <a:ext cx="10761387" cy="564385"/>
          </a:xfrm>
          <a:prstGeom prst="rect">
            <a:avLst/>
          </a:prstGeom>
        </p:spPr>
        <p:txBody>
          <a:bodyPr vert="horz" wrap="square" lIns="0" tIns="12700" rIns="0" bIns="0" rtlCol="0">
            <a:spAutoFit/>
          </a:bodyPr>
          <a:lstStyle/>
          <a:p>
            <a:pPr marL="12700" algn="ctr">
              <a:lnSpc>
                <a:spcPct val="120000"/>
              </a:lnSpc>
              <a:spcAft>
                <a:spcPts val="600"/>
              </a:spcAft>
            </a:pPr>
            <a:r>
              <a:rPr lang="en-US" sz="3200" b="1" dirty="0" err="1">
                <a:solidFill>
                  <a:srgbClr val="2B7EB6"/>
                </a:solidFill>
                <a:cs typeface="Arial" panose="020B0604020202020204" pitchFamily="34" charset="0"/>
              </a:rPr>
              <a:t>SPINTeams</a:t>
            </a:r>
            <a:r>
              <a:rPr lang="en-US" sz="3200" b="1" dirty="0">
                <a:solidFill>
                  <a:srgbClr val="2B7EB6"/>
                </a:solidFill>
                <a:cs typeface="Arial" panose="020B0604020202020204" pitchFamily="34" charset="0"/>
              </a:rPr>
              <a:t> at Higher Education Institutions</a:t>
            </a:r>
            <a:endParaRPr lang="en-US" sz="3200" dirty="0">
              <a:solidFill>
                <a:srgbClr val="2B7EB6"/>
              </a:solidFill>
              <a:cs typeface="Arial" panose="020B0604020202020204" pitchFamily="34" charset="0"/>
            </a:endParaRPr>
          </a:p>
        </p:txBody>
      </p:sp>
      <p:sp>
        <p:nvSpPr>
          <p:cNvPr id="8" name="object 10">
            <a:extLst>
              <a:ext uri="{FF2B5EF4-FFF2-40B4-BE49-F238E27FC236}">
                <a16:creationId xmlns:a16="http://schemas.microsoft.com/office/drawing/2014/main" id="{F828F047-1DC2-4894-8F95-2A27FBF555D5}"/>
              </a:ext>
            </a:extLst>
          </p:cNvPr>
          <p:cNvSpPr txBox="1"/>
          <p:nvPr/>
        </p:nvSpPr>
        <p:spPr>
          <a:xfrm>
            <a:off x="2391893" y="2327935"/>
            <a:ext cx="4794660" cy="1029705"/>
          </a:xfrm>
          <a:prstGeom prst="rect">
            <a:avLst/>
          </a:prstGeom>
        </p:spPr>
        <p:txBody>
          <a:bodyPr vert="horz" wrap="square" lIns="0" tIns="12700" rIns="0" bIns="0" rtlCol="0">
            <a:spAutoFit/>
          </a:bodyPr>
          <a:lstStyle>
            <a:defPPr>
              <a:defRPr lang="ca-ES"/>
            </a:defPPr>
            <a:lvl1pPr marL="12700">
              <a:lnSpc>
                <a:spcPct val="120000"/>
              </a:lnSpc>
              <a:spcAft>
                <a:spcPts val="600"/>
              </a:spcAft>
              <a:defRPr sz="1300" b="1" i="1">
                <a:solidFill>
                  <a:srgbClr val="005776"/>
                </a:solidFill>
                <a:latin typeface="Arial" panose="020B0604020202020204" pitchFamily="34" charset="0"/>
                <a:cs typeface="Arial" panose="020B0604020202020204" pitchFamily="34" charset="0"/>
              </a:defRPr>
            </a:lvl1pPr>
          </a:lstStyle>
          <a:p>
            <a:r>
              <a:rPr lang="en-US" sz="1400" b="0" i="0" u="none" strike="noStrike" dirty="0">
                <a:solidFill>
                  <a:srgbClr val="222222"/>
                </a:solidFill>
                <a:effectLst/>
                <a:latin typeface="+mn-lt"/>
                <a:cs typeface="Arial" panose="020B0604020202020204" pitchFamily="34" charset="0"/>
              </a:rPr>
              <a:t>The role of the Entrepreneurship coach is to support potential future entrepreneurs within their students, to aid them unlock and develop their entrepreneurial capability</a:t>
            </a:r>
            <a:r>
              <a:rPr lang="en-US" sz="1400" b="0" i="0" dirty="0">
                <a:solidFill>
                  <a:srgbClr val="222222"/>
                </a:solidFill>
                <a:effectLst/>
                <a:latin typeface="+mn-lt"/>
                <a:cs typeface="Arial" panose="020B0604020202020204" pitchFamily="34" charset="0"/>
              </a:rPr>
              <a:t> encouraging them to join the </a:t>
            </a:r>
            <a:r>
              <a:rPr lang="en-US" sz="1400" b="0" i="0" dirty="0" err="1">
                <a:solidFill>
                  <a:srgbClr val="222222"/>
                </a:solidFill>
                <a:effectLst/>
                <a:latin typeface="+mn-lt"/>
                <a:cs typeface="Arial" panose="020B0604020202020204" pitchFamily="34" charset="0"/>
              </a:rPr>
              <a:t>SPINTeams</a:t>
            </a:r>
            <a:r>
              <a:rPr lang="en-US" sz="1400" b="0" i="0" dirty="0">
                <a:solidFill>
                  <a:srgbClr val="222222"/>
                </a:solidFill>
                <a:effectLst/>
                <a:latin typeface="+mn-lt"/>
                <a:cs typeface="Arial" panose="020B0604020202020204" pitchFamily="34" charset="0"/>
              </a:rPr>
              <a:t> project. </a:t>
            </a:r>
          </a:p>
        </p:txBody>
      </p:sp>
      <p:sp>
        <p:nvSpPr>
          <p:cNvPr id="10" name="object 12">
            <a:extLst>
              <a:ext uri="{FF2B5EF4-FFF2-40B4-BE49-F238E27FC236}">
                <a16:creationId xmlns:a16="http://schemas.microsoft.com/office/drawing/2014/main" id="{5D96418C-5DF8-47A8-9807-874DCE12D044}"/>
              </a:ext>
            </a:extLst>
          </p:cNvPr>
          <p:cNvSpPr/>
          <p:nvPr/>
        </p:nvSpPr>
        <p:spPr>
          <a:xfrm>
            <a:off x="7984159" y="3897097"/>
            <a:ext cx="1072754" cy="609399"/>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pic>
        <p:nvPicPr>
          <p:cNvPr id="12" name="Gráfico 11" descr="Aula de clases con relleno sólido">
            <a:extLst>
              <a:ext uri="{FF2B5EF4-FFF2-40B4-BE49-F238E27FC236}">
                <a16:creationId xmlns:a16="http://schemas.microsoft.com/office/drawing/2014/main" id="{1F6872D5-BE57-46EB-A282-4A870E516E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890" y="3368073"/>
            <a:ext cx="1056485" cy="1056485"/>
          </a:xfrm>
          <a:prstGeom prst="rect">
            <a:avLst/>
          </a:prstGeom>
        </p:spPr>
      </p:pic>
      <p:sp>
        <p:nvSpPr>
          <p:cNvPr id="13" name="CuadroTexto 12">
            <a:extLst>
              <a:ext uri="{FF2B5EF4-FFF2-40B4-BE49-F238E27FC236}">
                <a16:creationId xmlns:a16="http://schemas.microsoft.com/office/drawing/2014/main" id="{763AD823-B3F4-4FFA-ACDB-7C0D2F6EC891}"/>
              </a:ext>
            </a:extLst>
          </p:cNvPr>
          <p:cNvSpPr txBox="1"/>
          <p:nvPr/>
        </p:nvSpPr>
        <p:spPr>
          <a:xfrm>
            <a:off x="2165365" y="1924417"/>
            <a:ext cx="4414996" cy="407035"/>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 E</a:t>
            </a:r>
            <a:r>
              <a:rPr lang="en-GB"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rPr>
              <a:t>ntrepreneurship coaches”</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Gráfico 14" descr="Lluvia de ideas de grupo con relleno sólido">
            <a:extLst>
              <a:ext uri="{FF2B5EF4-FFF2-40B4-BE49-F238E27FC236}">
                <a16:creationId xmlns:a16="http://schemas.microsoft.com/office/drawing/2014/main" id="{5C2157D6-22D1-4A0D-A8CC-726EB9381C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9976" y="1929039"/>
            <a:ext cx="997825" cy="997825"/>
          </a:xfrm>
          <a:prstGeom prst="rect">
            <a:avLst/>
          </a:prstGeom>
        </p:spPr>
      </p:pic>
      <p:pic>
        <p:nvPicPr>
          <p:cNvPr id="16" name="Gráfico 15" descr="Red social con relleno sólido">
            <a:extLst>
              <a:ext uri="{FF2B5EF4-FFF2-40B4-BE49-F238E27FC236}">
                <a16:creationId xmlns:a16="http://schemas.microsoft.com/office/drawing/2014/main" id="{026319A6-C31A-47CF-848A-A9A38A0FB2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1833" y="5587957"/>
            <a:ext cx="914400" cy="914400"/>
          </a:xfrm>
          <a:prstGeom prst="rect">
            <a:avLst/>
          </a:prstGeom>
        </p:spPr>
      </p:pic>
      <p:sp>
        <p:nvSpPr>
          <p:cNvPr id="17" name="CuadroTexto 16">
            <a:extLst>
              <a:ext uri="{FF2B5EF4-FFF2-40B4-BE49-F238E27FC236}">
                <a16:creationId xmlns:a16="http://schemas.microsoft.com/office/drawing/2014/main" id="{978F2C4D-7FB2-48E0-A2F8-9E1D22C18B6D}"/>
              </a:ext>
            </a:extLst>
          </p:cNvPr>
          <p:cNvSpPr txBox="1"/>
          <p:nvPr/>
        </p:nvSpPr>
        <p:spPr>
          <a:xfrm>
            <a:off x="2249732" y="3538118"/>
            <a:ext cx="4414996" cy="407035"/>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Entrepreneurship and business training</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CuadroTexto 17">
            <a:extLst>
              <a:ext uri="{FF2B5EF4-FFF2-40B4-BE49-F238E27FC236}">
                <a16:creationId xmlns:a16="http://schemas.microsoft.com/office/drawing/2014/main" id="{960EF4BF-AEAB-4963-8989-D0D7D0D79530}"/>
              </a:ext>
            </a:extLst>
          </p:cNvPr>
          <p:cNvSpPr txBox="1"/>
          <p:nvPr/>
        </p:nvSpPr>
        <p:spPr>
          <a:xfrm>
            <a:off x="2249732" y="4687038"/>
            <a:ext cx="4414996" cy="407035"/>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Methodologies </a:t>
            </a: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support ecosystem</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Texto 18">
            <a:extLst>
              <a:ext uri="{FF2B5EF4-FFF2-40B4-BE49-F238E27FC236}">
                <a16:creationId xmlns:a16="http://schemas.microsoft.com/office/drawing/2014/main" id="{B30436BF-64C2-4EDC-B911-E3335B7666D2}"/>
              </a:ext>
            </a:extLst>
          </p:cNvPr>
          <p:cNvSpPr txBox="1"/>
          <p:nvPr/>
        </p:nvSpPr>
        <p:spPr>
          <a:xfrm>
            <a:off x="2249732" y="5841639"/>
            <a:ext cx="4414996" cy="407035"/>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International cooperation platform</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áfico 19" descr="Una molécula">
            <a:extLst>
              <a:ext uri="{FF2B5EF4-FFF2-40B4-BE49-F238E27FC236}">
                <a16:creationId xmlns:a16="http://schemas.microsoft.com/office/drawing/2014/main" id="{10AA4CBC-7FDC-4374-B652-BDC425CFD7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2642" y="4297092"/>
            <a:ext cx="1477454" cy="1477454"/>
          </a:xfrm>
          <a:prstGeom prst="rect">
            <a:avLst/>
          </a:prstGeom>
        </p:spPr>
      </p:pic>
      <p:sp>
        <p:nvSpPr>
          <p:cNvPr id="21" name="object 12">
            <a:extLst>
              <a:ext uri="{FF2B5EF4-FFF2-40B4-BE49-F238E27FC236}">
                <a16:creationId xmlns:a16="http://schemas.microsoft.com/office/drawing/2014/main" id="{FFFFA8E7-308C-4F3C-8683-9702F803F332}"/>
              </a:ext>
            </a:extLst>
          </p:cNvPr>
          <p:cNvSpPr/>
          <p:nvPr/>
        </p:nvSpPr>
        <p:spPr>
          <a:xfrm rot="10800000">
            <a:off x="7788205" y="3897096"/>
            <a:ext cx="1072754" cy="609399"/>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Tree>
    <p:extLst>
      <p:ext uri="{BB962C8B-B14F-4D97-AF65-F5344CB8AC3E}">
        <p14:creationId xmlns:p14="http://schemas.microsoft.com/office/powerpoint/2010/main" val="39523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CC3976EB-4BE5-4580-A5F7-14A44FE828CE}"/>
              </a:ext>
            </a:extLst>
          </p:cNvPr>
          <p:cNvSpPr/>
          <p:nvPr/>
        </p:nvSpPr>
        <p:spPr>
          <a:xfrm>
            <a:off x="992754" y="1387761"/>
            <a:ext cx="9952074" cy="5346241"/>
          </a:xfrm>
          <a:prstGeom prst="ellipse">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4F08FCBD-98DA-497D-B282-E3C53D1B3FCF}"/>
              </a:ext>
            </a:extLst>
          </p:cNvPr>
          <p:cNvSpPr/>
          <p:nvPr/>
        </p:nvSpPr>
        <p:spPr>
          <a:xfrm>
            <a:off x="4522668" y="2939792"/>
            <a:ext cx="2250830" cy="2129999"/>
          </a:xfrm>
          <a:prstGeom prst="ellipse">
            <a:avLst/>
          </a:prstGeom>
          <a:solidFill>
            <a:srgbClr val="2B7EB6"/>
          </a:solidFill>
          <a:ln>
            <a:solidFill>
              <a:srgbClr val="2B7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object 7">
            <a:extLst>
              <a:ext uri="{FF2B5EF4-FFF2-40B4-BE49-F238E27FC236}">
                <a16:creationId xmlns:a16="http://schemas.microsoft.com/office/drawing/2014/main" id="{05830260-3799-4979-BDB8-077DE3BA2187}"/>
              </a:ext>
            </a:extLst>
          </p:cNvPr>
          <p:cNvSpPr txBox="1"/>
          <p:nvPr/>
        </p:nvSpPr>
        <p:spPr>
          <a:xfrm>
            <a:off x="4389507" y="3624433"/>
            <a:ext cx="2517152" cy="777136"/>
          </a:xfrm>
          <a:prstGeom prst="rect">
            <a:avLst/>
          </a:prstGeom>
        </p:spPr>
        <p:txBody>
          <a:bodyPr vert="horz" wrap="square" lIns="0" tIns="12700" rIns="0" bIns="0" rtlCol="0">
            <a:spAutoFit/>
          </a:bodyPr>
          <a:lstStyle/>
          <a:p>
            <a:pPr marL="201295" marR="5080" indent="-189230" algn="ctr">
              <a:lnSpc>
                <a:spcPct val="100000"/>
              </a:lnSpc>
              <a:spcBef>
                <a:spcPts val="100"/>
              </a:spcBef>
            </a:pPr>
            <a:r>
              <a:rPr lang="en-US" sz="1600" b="1" dirty="0">
                <a:solidFill>
                  <a:schemeClr val="bg1"/>
                </a:solidFill>
                <a:cs typeface="Arial" panose="020B0604020202020204" pitchFamily="34" charset="0"/>
              </a:rPr>
              <a:t>Students </a:t>
            </a:r>
          </a:p>
          <a:p>
            <a:pPr marL="201295" marR="5080" indent="-189230" algn="ctr">
              <a:lnSpc>
                <a:spcPct val="100000"/>
              </a:lnSpc>
              <a:spcBef>
                <a:spcPts val="100"/>
              </a:spcBef>
            </a:pPr>
            <a:r>
              <a:rPr lang="en-US" sz="1600" b="1" dirty="0">
                <a:solidFill>
                  <a:schemeClr val="bg1"/>
                </a:solidFill>
                <a:cs typeface="Arial" panose="020B0604020202020204" pitchFamily="34" charset="0"/>
              </a:rPr>
              <a:t>Would-be entrepreneurs</a:t>
            </a:r>
          </a:p>
          <a:p>
            <a:pPr marL="201295" marR="5080" indent="-189230" algn="ctr">
              <a:lnSpc>
                <a:spcPct val="100000"/>
              </a:lnSpc>
              <a:spcBef>
                <a:spcPts val="100"/>
              </a:spcBef>
            </a:pPr>
            <a:r>
              <a:rPr lang="en-US" sz="1600" b="1" dirty="0">
                <a:solidFill>
                  <a:schemeClr val="bg1"/>
                </a:solidFill>
                <a:cs typeface="Arial" panose="020B0604020202020204" pitchFamily="34" charset="0"/>
              </a:rPr>
              <a:t>Start-ups founders</a:t>
            </a:r>
            <a:endParaRPr sz="1600" b="1" dirty="0">
              <a:solidFill>
                <a:schemeClr val="bg1"/>
              </a:solidFill>
              <a:cs typeface="Arial" panose="020B0604020202020204" pitchFamily="34" charset="0"/>
            </a:endParaRPr>
          </a:p>
        </p:txBody>
      </p:sp>
      <p:sp>
        <p:nvSpPr>
          <p:cNvPr id="16" name="CuadroTexto 15">
            <a:extLst>
              <a:ext uri="{FF2B5EF4-FFF2-40B4-BE49-F238E27FC236}">
                <a16:creationId xmlns:a16="http://schemas.microsoft.com/office/drawing/2014/main" id="{65271833-4DF6-448F-8D9A-9957D9AB493B}"/>
              </a:ext>
            </a:extLst>
          </p:cNvPr>
          <p:cNvSpPr txBox="1"/>
          <p:nvPr/>
        </p:nvSpPr>
        <p:spPr>
          <a:xfrm>
            <a:off x="4266703" y="1515899"/>
            <a:ext cx="3279134" cy="407035"/>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 E</a:t>
            </a:r>
            <a:r>
              <a:rPr lang="en-GB"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rPr>
              <a:t>ntrepreneurship coaches”</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CuadroTexto 16">
            <a:extLst>
              <a:ext uri="{FF2B5EF4-FFF2-40B4-BE49-F238E27FC236}">
                <a16:creationId xmlns:a16="http://schemas.microsoft.com/office/drawing/2014/main" id="{85ADF292-70F6-4F05-BF0D-0F7F595629C1}"/>
              </a:ext>
            </a:extLst>
          </p:cNvPr>
          <p:cNvSpPr txBox="1"/>
          <p:nvPr/>
        </p:nvSpPr>
        <p:spPr>
          <a:xfrm>
            <a:off x="1223504" y="3083875"/>
            <a:ext cx="3279133" cy="1497589"/>
          </a:xfrm>
          <a:prstGeom prst="rect">
            <a:avLst/>
          </a:prstGeom>
          <a:noFill/>
        </p:spPr>
        <p:txBody>
          <a:bodyPr wrap="square">
            <a:spAutoFit/>
          </a:bodyPr>
          <a:lstStyle/>
          <a:p>
            <a:pPr algn="ctr">
              <a:lnSpc>
                <a:spcPct val="107000"/>
              </a:lnSpc>
              <a:spcAft>
                <a:spcPts val="800"/>
              </a:spcAft>
            </a:pPr>
            <a:endPar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Building entrepreneurial support and mentoring ecosystems</a:t>
            </a:r>
          </a:p>
        </p:txBody>
      </p:sp>
      <p:sp>
        <p:nvSpPr>
          <p:cNvPr id="18" name="CuadroTexto 17">
            <a:extLst>
              <a:ext uri="{FF2B5EF4-FFF2-40B4-BE49-F238E27FC236}">
                <a16:creationId xmlns:a16="http://schemas.microsoft.com/office/drawing/2014/main" id="{D4FBF0A3-6DE0-4E5B-B9AC-49B68FF28279}"/>
              </a:ext>
            </a:extLst>
          </p:cNvPr>
          <p:cNvSpPr txBox="1"/>
          <p:nvPr/>
        </p:nvSpPr>
        <p:spPr>
          <a:xfrm>
            <a:off x="8270623" y="3251483"/>
            <a:ext cx="1603074" cy="1270861"/>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International</a:t>
            </a:r>
          </a:p>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Cooperation</a:t>
            </a:r>
          </a:p>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 platform</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object 12">
            <a:extLst>
              <a:ext uri="{FF2B5EF4-FFF2-40B4-BE49-F238E27FC236}">
                <a16:creationId xmlns:a16="http://schemas.microsoft.com/office/drawing/2014/main" id="{FAA978F7-40D0-466F-AA3F-C7343522BD8E}"/>
              </a:ext>
            </a:extLst>
          </p:cNvPr>
          <p:cNvSpPr/>
          <p:nvPr/>
        </p:nvSpPr>
        <p:spPr>
          <a:xfrm rot="10800000">
            <a:off x="6886923" y="3580186"/>
            <a:ext cx="1050204" cy="437194"/>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22" name="object 12">
            <a:extLst>
              <a:ext uri="{FF2B5EF4-FFF2-40B4-BE49-F238E27FC236}">
                <a16:creationId xmlns:a16="http://schemas.microsoft.com/office/drawing/2014/main" id="{295DB50D-7BD7-4E5E-8CC7-3AB8C34E6E8B}"/>
              </a:ext>
            </a:extLst>
          </p:cNvPr>
          <p:cNvSpPr/>
          <p:nvPr/>
        </p:nvSpPr>
        <p:spPr>
          <a:xfrm rot="5400000">
            <a:off x="5225456" y="2148286"/>
            <a:ext cx="761982" cy="609399"/>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23" name="object 12">
            <a:extLst>
              <a:ext uri="{FF2B5EF4-FFF2-40B4-BE49-F238E27FC236}">
                <a16:creationId xmlns:a16="http://schemas.microsoft.com/office/drawing/2014/main" id="{C4013184-0FC1-4B26-97A0-8C8200BE9485}"/>
              </a:ext>
            </a:extLst>
          </p:cNvPr>
          <p:cNvSpPr/>
          <p:nvPr/>
        </p:nvSpPr>
        <p:spPr>
          <a:xfrm rot="16200000">
            <a:off x="5225458" y="1965724"/>
            <a:ext cx="761982" cy="609399"/>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28" name="object 12">
            <a:extLst>
              <a:ext uri="{FF2B5EF4-FFF2-40B4-BE49-F238E27FC236}">
                <a16:creationId xmlns:a16="http://schemas.microsoft.com/office/drawing/2014/main" id="{2DEA52A9-83F1-4F9F-BF30-C7AB076C1771}"/>
              </a:ext>
            </a:extLst>
          </p:cNvPr>
          <p:cNvSpPr/>
          <p:nvPr/>
        </p:nvSpPr>
        <p:spPr>
          <a:xfrm rot="13243148">
            <a:off x="6352172" y="2476187"/>
            <a:ext cx="796542" cy="242615"/>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29" name="object 12">
            <a:extLst>
              <a:ext uri="{FF2B5EF4-FFF2-40B4-BE49-F238E27FC236}">
                <a16:creationId xmlns:a16="http://schemas.microsoft.com/office/drawing/2014/main" id="{0C7795DA-6ECE-4153-B538-6483901E43B6}"/>
              </a:ext>
            </a:extLst>
          </p:cNvPr>
          <p:cNvSpPr/>
          <p:nvPr/>
        </p:nvSpPr>
        <p:spPr>
          <a:xfrm rot="2443148">
            <a:off x="6700850" y="2778422"/>
            <a:ext cx="796542" cy="242615"/>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30" name="object 12">
            <a:extLst>
              <a:ext uri="{FF2B5EF4-FFF2-40B4-BE49-F238E27FC236}">
                <a16:creationId xmlns:a16="http://schemas.microsoft.com/office/drawing/2014/main" id="{574C8CCA-8E4B-412F-A0BE-36363F585EFB}"/>
              </a:ext>
            </a:extLst>
          </p:cNvPr>
          <p:cNvSpPr/>
          <p:nvPr/>
        </p:nvSpPr>
        <p:spPr>
          <a:xfrm rot="8356852" flipV="1">
            <a:off x="6408641" y="5112117"/>
            <a:ext cx="796542" cy="242615"/>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31" name="object 12">
            <a:extLst>
              <a:ext uri="{FF2B5EF4-FFF2-40B4-BE49-F238E27FC236}">
                <a16:creationId xmlns:a16="http://schemas.microsoft.com/office/drawing/2014/main" id="{519181FC-E061-45CB-8229-BA48BBEA7C3F}"/>
              </a:ext>
            </a:extLst>
          </p:cNvPr>
          <p:cNvSpPr/>
          <p:nvPr/>
        </p:nvSpPr>
        <p:spPr>
          <a:xfrm rot="19156852" flipV="1">
            <a:off x="6753413" y="4818072"/>
            <a:ext cx="796542" cy="242615"/>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32" name="object 12">
            <a:extLst>
              <a:ext uri="{FF2B5EF4-FFF2-40B4-BE49-F238E27FC236}">
                <a16:creationId xmlns:a16="http://schemas.microsoft.com/office/drawing/2014/main" id="{3D369E5A-1E67-4BC6-8AB2-107258CDA106}"/>
              </a:ext>
            </a:extLst>
          </p:cNvPr>
          <p:cNvSpPr/>
          <p:nvPr/>
        </p:nvSpPr>
        <p:spPr>
          <a:xfrm rot="5400000">
            <a:off x="5225454" y="5380972"/>
            <a:ext cx="761982" cy="609399"/>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33" name="object 12">
            <a:extLst>
              <a:ext uri="{FF2B5EF4-FFF2-40B4-BE49-F238E27FC236}">
                <a16:creationId xmlns:a16="http://schemas.microsoft.com/office/drawing/2014/main" id="{C482EA50-8D77-47DD-AA9F-811796CC8F80}"/>
              </a:ext>
            </a:extLst>
          </p:cNvPr>
          <p:cNvSpPr/>
          <p:nvPr/>
        </p:nvSpPr>
        <p:spPr>
          <a:xfrm rot="16200000">
            <a:off x="5225456" y="5198410"/>
            <a:ext cx="761982" cy="609399"/>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sp>
        <p:nvSpPr>
          <p:cNvPr id="34" name="Elipse 33">
            <a:extLst>
              <a:ext uri="{FF2B5EF4-FFF2-40B4-BE49-F238E27FC236}">
                <a16:creationId xmlns:a16="http://schemas.microsoft.com/office/drawing/2014/main" id="{D371BF35-4990-4E95-A334-D59959D6FE07}"/>
              </a:ext>
            </a:extLst>
          </p:cNvPr>
          <p:cNvSpPr/>
          <p:nvPr/>
        </p:nvSpPr>
        <p:spPr>
          <a:xfrm>
            <a:off x="8097078" y="2998603"/>
            <a:ext cx="1828800" cy="177662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0" name="object 12">
            <a:extLst>
              <a:ext uri="{FF2B5EF4-FFF2-40B4-BE49-F238E27FC236}">
                <a16:creationId xmlns:a16="http://schemas.microsoft.com/office/drawing/2014/main" id="{6819B44D-B723-41C0-B1A5-2653BAB353FD}"/>
              </a:ext>
            </a:extLst>
          </p:cNvPr>
          <p:cNvSpPr/>
          <p:nvPr/>
        </p:nvSpPr>
        <p:spPr>
          <a:xfrm>
            <a:off x="7010380" y="3580186"/>
            <a:ext cx="1050204" cy="437194"/>
          </a:xfrm>
          <a:custGeom>
            <a:avLst/>
            <a:gdLst/>
            <a:ahLst/>
            <a:cxnLst/>
            <a:rect l="l" t="t" r="r" b="b"/>
            <a:pathLst>
              <a:path w="936625" h="342900">
                <a:moveTo>
                  <a:pt x="785113" y="171154"/>
                </a:moveTo>
                <a:lnTo>
                  <a:pt x="612901" y="271611"/>
                </a:lnTo>
                <a:lnTo>
                  <a:pt x="601543" y="281640"/>
                </a:lnTo>
                <a:lnTo>
                  <a:pt x="595185" y="294788"/>
                </a:lnTo>
                <a:lnTo>
                  <a:pt x="594256" y="309366"/>
                </a:lnTo>
                <a:lnTo>
                  <a:pt x="599186" y="323681"/>
                </a:lnTo>
                <a:lnTo>
                  <a:pt x="609215" y="334986"/>
                </a:lnTo>
                <a:lnTo>
                  <a:pt x="622363" y="341350"/>
                </a:lnTo>
                <a:lnTo>
                  <a:pt x="636940" y="342308"/>
                </a:lnTo>
                <a:lnTo>
                  <a:pt x="651256" y="337397"/>
                </a:lnTo>
                <a:lnTo>
                  <a:pt x="870929" y="209254"/>
                </a:lnTo>
                <a:lnTo>
                  <a:pt x="860678" y="209254"/>
                </a:lnTo>
                <a:lnTo>
                  <a:pt x="860678" y="204047"/>
                </a:lnTo>
                <a:lnTo>
                  <a:pt x="841501" y="204047"/>
                </a:lnTo>
                <a:lnTo>
                  <a:pt x="785113" y="171154"/>
                </a:lnTo>
                <a:close/>
              </a:path>
              <a:path w="936625" h="342900">
                <a:moveTo>
                  <a:pt x="719799" y="133054"/>
                </a:moveTo>
                <a:lnTo>
                  <a:pt x="0" y="133054"/>
                </a:lnTo>
                <a:lnTo>
                  <a:pt x="0" y="209254"/>
                </a:lnTo>
                <a:lnTo>
                  <a:pt x="719799" y="209254"/>
                </a:lnTo>
                <a:lnTo>
                  <a:pt x="785113" y="171154"/>
                </a:lnTo>
                <a:lnTo>
                  <a:pt x="719799" y="133054"/>
                </a:lnTo>
                <a:close/>
              </a:path>
              <a:path w="936625" h="342900">
                <a:moveTo>
                  <a:pt x="870929" y="133054"/>
                </a:moveTo>
                <a:lnTo>
                  <a:pt x="860678" y="133054"/>
                </a:lnTo>
                <a:lnTo>
                  <a:pt x="860678" y="209254"/>
                </a:lnTo>
                <a:lnTo>
                  <a:pt x="870929" y="209254"/>
                </a:lnTo>
                <a:lnTo>
                  <a:pt x="936244" y="171154"/>
                </a:lnTo>
                <a:lnTo>
                  <a:pt x="870929" y="133054"/>
                </a:lnTo>
                <a:close/>
              </a:path>
              <a:path w="936625" h="342900">
                <a:moveTo>
                  <a:pt x="841501" y="138261"/>
                </a:moveTo>
                <a:lnTo>
                  <a:pt x="785113" y="171154"/>
                </a:lnTo>
                <a:lnTo>
                  <a:pt x="841501" y="204047"/>
                </a:lnTo>
                <a:lnTo>
                  <a:pt x="841501" y="138261"/>
                </a:lnTo>
                <a:close/>
              </a:path>
              <a:path w="936625" h="342900">
                <a:moveTo>
                  <a:pt x="860678" y="138261"/>
                </a:moveTo>
                <a:lnTo>
                  <a:pt x="841501" y="138261"/>
                </a:lnTo>
                <a:lnTo>
                  <a:pt x="841501" y="204047"/>
                </a:lnTo>
                <a:lnTo>
                  <a:pt x="860678" y="204047"/>
                </a:lnTo>
                <a:lnTo>
                  <a:pt x="860678" y="138261"/>
                </a:lnTo>
                <a:close/>
              </a:path>
              <a:path w="936625" h="342900">
                <a:moveTo>
                  <a:pt x="636940" y="0"/>
                </a:moveTo>
                <a:lnTo>
                  <a:pt x="622363" y="958"/>
                </a:lnTo>
                <a:lnTo>
                  <a:pt x="609215" y="7322"/>
                </a:lnTo>
                <a:lnTo>
                  <a:pt x="599186" y="18627"/>
                </a:lnTo>
                <a:lnTo>
                  <a:pt x="594256" y="32942"/>
                </a:lnTo>
                <a:lnTo>
                  <a:pt x="595185" y="47519"/>
                </a:lnTo>
                <a:lnTo>
                  <a:pt x="601543" y="60668"/>
                </a:lnTo>
                <a:lnTo>
                  <a:pt x="612901" y="70697"/>
                </a:lnTo>
                <a:lnTo>
                  <a:pt x="785113" y="171154"/>
                </a:lnTo>
                <a:lnTo>
                  <a:pt x="841501" y="138261"/>
                </a:lnTo>
                <a:lnTo>
                  <a:pt x="860678" y="138261"/>
                </a:lnTo>
                <a:lnTo>
                  <a:pt x="860678" y="133054"/>
                </a:lnTo>
                <a:lnTo>
                  <a:pt x="870929" y="133054"/>
                </a:lnTo>
                <a:lnTo>
                  <a:pt x="651256" y="4911"/>
                </a:lnTo>
                <a:lnTo>
                  <a:pt x="636940" y="0"/>
                </a:lnTo>
                <a:close/>
              </a:path>
            </a:pathLst>
          </a:custGeom>
          <a:solidFill>
            <a:schemeClr val="accent5"/>
          </a:solidFill>
          <a:ln>
            <a:noFill/>
          </a:ln>
        </p:spPr>
        <p:txBody>
          <a:bodyPr wrap="square" lIns="0" tIns="0" rIns="0" bIns="0" rtlCol="0"/>
          <a:lstStyle/>
          <a:p>
            <a:endParaRPr/>
          </a:p>
        </p:txBody>
      </p:sp>
      <p:pic>
        <p:nvPicPr>
          <p:cNvPr id="44" name="Gráfico 43" descr="Puzzle">
            <a:extLst>
              <a:ext uri="{FF2B5EF4-FFF2-40B4-BE49-F238E27FC236}">
                <a16:creationId xmlns:a16="http://schemas.microsoft.com/office/drawing/2014/main" id="{6CCF8F5F-02A3-4BAC-BCF5-F311D69328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9997" y="5263371"/>
            <a:ext cx="885735" cy="885735"/>
          </a:xfrm>
          <a:prstGeom prst="rect">
            <a:avLst/>
          </a:prstGeom>
        </p:spPr>
      </p:pic>
      <p:sp>
        <p:nvSpPr>
          <p:cNvPr id="47" name="CuadroTexto 46">
            <a:extLst>
              <a:ext uri="{FF2B5EF4-FFF2-40B4-BE49-F238E27FC236}">
                <a16:creationId xmlns:a16="http://schemas.microsoft.com/office/drawing/2014/main" id="{FEB12DCC-BE5B-49E2-A319-F995ABFB3EA3}"/>
              </a:ext>
            </a:extLst>
          </p:cNvPr>
          <p:cNvSpPr txBox="1"/>
          <p:nvPr/>
        </p:nvSpPr>
        <p:spPr>
          <a:xfrm>
            <a:off x="7307699" y="4901630"/>
            <a:ext cx="1050486" cy="523220"/>
          </a:xfrm>
          <a:prstGeom prst="rect">
            <a:avLst/>
          </a:prstGeom>
          <a:noFill/>
        </p:spPr>
        <p:txBody>
          <a:bodyPr wrap="square" rtlCol="0">
            <a:spAutoFit/>
          </a:bodyPr>
          <a:lstStyle/>
          <a:p>
            <a:pPr algn="ctr"/>
            <a:r>
              <a:rPr lang="es-ES" sz="1400" dirty="0" err="1">
                <a:solidFill>
                  <a:srgbClr val="151B77"/>
                </a:solidFill>
              </a:rPr>
              <a:t>Interactive</a:t>
            </a:r>
            <a:r>
              <a:rPr lang="es-ES" sz="1400" dirty="0">
                <a:solidFill>
                  <a:srgbClr val="151B77"/>
                </a:solidFill>
              </a:rPr>
              <a:t> workshops</a:t>
            </a:r>
            <a:endParaRPr lang="ca-ES" sz="1400" dirty="0">
              <a:solidFill>
                <a:srgbClr val="151B77"/>
              </a:solidFill>
            </a:endParaRPr>
          </a:p>
        </p:txBody>
      </p:sp>
      <p:pic>
        <p:nvPicPr>
          <p:cNvPr id="49" name="Gráfico 48" descr="Conexiones con relleno sólido">
            <a:extLst>
              <a:ext uri="{FF2B5EF4-FFF2-40B4-BE49-F238E27FC236}">
                <a16:creationId xmlns:a16="http://schemas.microsoft.com/office/drawing/2014/main" id="{15563D83-88D2-4601-916D-4D5B4E9AC3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4556" y="2159479"/>
            <a:ext cx="676861" cy="676861"/>
          </a:xfrm>
          <a:prstGeom prst="rect">
            <a:avLst/>
          </a:prstGeom>
        </p:spPr>
      </p:pic>
      <p:sp>
        <p:nvSpPr>
          <p:cNvPr id="52" name="CuadroTexto 51">
            <a:extLst>
              <a:ext uri="{FF2B5EF4-FFF2-40B4-BE49-F238E27FC236}">
                <a16:creationId xmlns:a16="http://schemas.microsoft.com/office/drawing/2014/main" id="{0FEE1320-EB79-4F97-9659-CA11096893F0}"/>
              </a:ext>
            </a:extLst>
          </p:cNvPr>
          <p:cNvSpPr txBox="1"/>
          <p:nvPr/>
        </p:nvSpPr>
        <p:spPr>
          <a:xfrm>
            <a:off x="7302512" y="1897869"/>
            <a:ext cx="1050486" cy="307777"/>
          </a:xfrm>
          <a:prstGeom prst="rect">
            <a:avLst/>
          </a:prstGeom>
          <a:noFill/>
        </p:spPr>
        <p:txBody>
          <a:bodyPr wrap="square" rtlCol="0">
            <a:spAutoFit/>
          </a:bodyPr>
          <a:lstStyle/>
          <a:p>
            <a:pPr algn="ctr"/>
            <a:r>
              <a:rPr lang="es-ES" sz="1400" dirty="0" err="1">
                <a:solidFill>
                  <a:srgbClr val="151B77"/>
                </a:solidFill>
              </a:rPr>
              <a:t>Support</a:t>
            </a:r>
            <a:endParaRPr lang="ca-ES" sz="1400" dirty="0">
              <a:solidFill>
                <a:srgbClr val="151B77"/>
              </a:solidFill>
            </a:endParaRPr>
          </a:p>
        </p:txBody>
      </p:sp>
      <p:sp>
        <p:nvSpPr>
          <p:cNvPr id="53" name="CuadroTexto 52">
            <a:extLst>
              <a:ext uri="{FF2B5EF4-FFF2-40B4-BE49-F238E27FC236}">
                <a16:creationId xmlns:a16="http://schemas.microsoft.com/office/drawing/2014/main" id="{140E49BA-587E-425D-83A9-424AC8202507}"/>
              </a:ext>
            </a:extLst>
          </p:cNvPr>
          <p:cNvSpPr txBox="1"/>
          <p:nvPr/>
        </p:nvSpPr>
        <p:spPr>
          <a:xfrm>
            <a:off x="4136625" y="6057878"/>
            <a:ext cx="4014792" cy="407035"/>
          </a:xfrm>
          <a:prstGeom prst="rect">
            <a:avLst/>
          </a:prstGeom>
          <a:noFill/>
        </p:spPr>
        <p:txBody>
          <a:bodyPr wrap="square">
            <a:spAutoFit/>
          </a:bodyPr>
          <a:lstStyle/>
          <a:p>
            <a:pPr>
              <a:lnSpc>
                <a:spcPct val="107000"/>
              </a:lnSpc>
              <a:spcAft>
                <a:spcPts val="800"/>
              </a:spcAft>
            </a:pPr>
            <a:r>
              <a:rPr lang="en-GB" sz="20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Entrepreneurship training course</a:t>
            </a:r>
            <a:endParaRPr lang="ca-ES" sz="20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9C8E0B6C-4ED2-4D46-BCB2-8788FB4137DF}"/>
              </a:ext>
            </a:extLst>
          </p:cNvPr>
          <p:cNvSpPr txBox="1"/>
          <p:nvPr/>
        </p:nvSpPr>
        <p:spPr>
          <a:xfrm>
            <a:off x="1438994" y="1281036"/>
            <a:ext cx="9059594" cy="4023643"/>
          </a:xfrm>
          <a:prstGeom prst="rect">
            <a:avLst/>
          </a:prstGeom>
          <a:noFill/>
        </p:spPr>
        <p:txBody>
          <a:bodyPr wrap="square" rtlCol="0">
            <a:prstTxWarp prst="textArchUp">
              <a:avLst/>
            </a:prstTxWarp>
            <a:spAutoFit/>
          </a:bodyPr>
          <a:lstStyle/>
          <a:p>
            <a:pPr algn="ctr"/>
            <a:r>
              <a:rPr lang="es-ES" sz="3200" b="1" dirty="0" err="1">
                <a:solidFill>
                  <a:srgbClr val="2B7EB6"/>
                </a:solidFill>
                <a:cs typeface="Arial" panose="020B0604020202020204" pitchFamily="34" charset="0"/>
              </a:rPr>
              <a:t>SPINTeams</a:t>
            </a:r>
            <a:r>
              <a:rPr lang="es-ES" sz="3200" b="1" dirty="0">
                <a:solidFill>
                  <a:srgbClr val="2B7EB6"/>
                </a:solidFill>
                <a:cs typeface="Arial" panose="020B0604020202020204" pitchFamily="34" charset="0"/>
              </a:rPr>
              <a:t>’ </a:t>
            </a:r>
            <a:r>
              <a:rPr lang="es-ES" dirty="0"/>
              <a:t> </a:t>
            </a:r>
            <a:r>
              <a:rPr lang="es-ES" sz="3200" b="1" dirty="0">
                <a:solidFill>
                  <a:srgbClr val="2B7EB6"/>
                </a:solidFill>
                <a:cs typeface="Arial" panose="020B0604020202020204" pitchFamily="34" charset="0"/>
              </a:rPr>
              <a:t>ENTREPRENEURIAL </a:t>
            </a:r>
            <a:r>
              <a:rPr lang="es-ES" dirty="0"/>
              <a:t> </a:t>
            </a:r>
            <a:r>
              <a:rPr lang="es-ES" sz="3200" b="1" dirty="0">
                <a:solidFill>
                  <a:srgbClr val="2B7EB6"/>
                </a:solidFill>
                <a:cs typeface="Arial" panose="020B0604020202020204" pitchFamily="34" charset="0"/>
              </a:rPr>
              <a:t>ECOSYSTEM  at </a:t>
            </a:r>
            <a:r>
              <a:rPr lang="es-ES" sz="3200" b="1" dirty="0" err="1">
                <a:solidFill>
                  <a:srgbClr val="2B7EB6"/>
                </a:solidFill>
                <a:cs typeface="Arial" panose="020B0604020202020204" pitchFamily="34" charset="0"/>
              </a:rPr>
              <a:t>HEIs</a:t>
            </a:r>
            <a:endParaRPr lang="ca-ES" sz="3200" b="1" dirty="0">
              <a:solidFill>
                <a:srgbClr val="2B7EB6"/>
              </a:solidFill>
              <a:cs typeface="Arial" panose="020B0604020202020204" pitchFamily="34" charset="0"/>
            </a:endParaRPr>
          </a:p>
        </p:txBody>
      </p:sp>
    </p:spTree>
    <p:extLst>
      <p:ext uri="{BB962C8B-B14F-4D97-AF65-F5344CB8AC3E}">
        <p14:creationId xmlns:p14="http://schemas.microsoft.com/office/powerpoint/2010/main" val="325843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33">
            <a:extLst>
              <a:ext uri="{FF2B5EF4-FFF2-40B4-BE49-F238E27FC236}">
                <a16:creationId xmlns:a16="http://schemas.microsoft.com/office/drawing/2014/main" id="{86566D6E-39AE-40C1-9C05-853B9497247A}"/>
              </a:ext>
            </a:extLst>
          </p:cNvPr>
          <p:cNvSpPr/>
          <p:nvPr/>
        </p:nvSpPr>
        <p:spPr>
          <a:xfrm>
            <a:off x="3576716" y="2628790"/>
            <a:ext cx="7871694" cy="23170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Rectangle 14">
            <a:extLst>
              <a:ext uri="{FF2B5EF4-FFF2-40B4-BE49-F238E27FC236}">
                <a16:creationId xmlns:a16="http://schemas.microsoft.com/office/drawing/2014/main" id="{3C3838C4-9D41-4BB9-AC09-47D72608FCF3}"/>
              </a:ext>
            </a:extLst>
          </p:cNvPr>
          <p:cNvSpPr/>
          <p:nvPr/>
        </p:nvSpPr>
        <p:spPr>
          <a:xfrm>
            <a:off x="3576716" y="4900266"/>
            <a:ext cx="7871694" cy="13386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object 2">
            <a:extLst>
              <a:ext uri="{FF2B5EF4-FFF2-40B4-BE49-F238E27FC236}">
                <a16:creationId xmlns:a16="http://schemas.microsoft.com/office/drawing/2014/main" id="{C5844687-93D6-4F4A-9BD5-A51407BA7A09}"/>
              </a:ext>
            </a:extLst>
          </p:cNvPr>
          <p:cNvSpPr txBox="1">
            <a:spLocks/>
          </p:cNvSpPr>
          <p:nvPr/>
        </p:nvSpPr>
        <p:spPr>
          <a:xfrm>
            <a:off x="1412855" y="1760756"/>
            <a:ext cx="4595786" cy="535403"/>
          </a:xfrm>
          <a:prstGeom prst="rect">
            <a:avLst/>
          </a:prstGeom>
        </p:spPr>
        <p:txBody>
          <a:bodyPr vert="horz" wrap="square" lIns="0" tIns="12065" rIns="0" bIns="0" rtlCol="0">
            <a:spAutoFit/>
          </a:bodyPr>
          <a:lstStyle>
            <a:lvl1pPr>
              <a:defRPr sz="5500" b="1" i="0">
                <a:solidFill>
                  <a:srgbClr val="001F5F"/>
                </a:solidFill>
                <a:latin typeface="Arial"/>
                <a:ea typeface="+mj-ea"/>
                <a:cs typeface="Arial"/>
              </a:defRPr>
            </a:lvl1pPr>
          </a:lstStyle>
          <a:p>
            <a:pPr marL="12700">
              <a:spcBef>
                <a:spcPts val="95"/>
              </a:spcBef>
            </a:pPr>
            <a:r>
              <a:rPr lang="es-ES" sz="3400" kern="0" spc="-105" dirty="0">
                <a:solidFill>
                  <a:srgbClr val="2B7EB6"/>
                </a:solidFill>
              </a:rPr>
              <a:t>Coach</a:t>
            </a:r>
            <a:r>
              <a:rPr lang="lv-LV" sz="3400" kern="0" spc="-105" dirty="0">
                <a:solidFill>
                  <a:srgbClr val="2B7EB6"/>
                </a:solidFill>
              </a:rPr>
              <a:t> profil</a:t>
            </a:r>
            <a:r>
              <a:rPr lang="en-US" sz="3400" kern="0" spc="-105" dirty="0">
                <a:solidFill>
                  <a:srgbClr val="2B7EB6"/>
                </a:solidFill>
              </a:rPr>
              <a:t>e</a:t>
            </a:r>
          </a:p>
        </p:txBody>
      </p:sp>
      <p:cxnSp>
        <p:nvCxnSpPr>
          <p:cNvPr id="7" name="Straight Connector 9">
            <a:extLst>
              <a:ext uri="{FF2B5EF4-FFF2-40B4-BE49-F238E27FC236}">
                <a16:creationId xmlns:a16="http://schemas.microsoft.com/office/drawing/2014/main" id="{EBE4FE68-33F6-4629-85E6-096B6EB874B7}"/>
              </a:ext>
            </a:extLst>
          </p:cNvPr>
          <p:cNvCxnSpPr>
            <a:cxnSpLocks/>
          </p:cNvCxnSpPr>
          <p:nvPr/>
        </p:nvCxnSpPr>
        <p:spPr>
          <a:xfrm>
            <a:off x="4522741" y="2093387"/>
            <a:ext cx="692566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bject 3">
            <a:extLst>
              <a:ext uri="{FF2B5EF4-FFF2-40B4-BE49-F238E27FC236}">
                <a16:creationId xmlns:a16="http://schemas.microsoft.com/office/drawing/2014/main" id="{CE987813-08B6-4D0F-8914-003D4A9636CC}"/>
              </a:ext>
            </a:extLst>
          </p:cNvPr>
          <p:cNvSpPr/>
          <p:nvPr/>
        </p:nvSpPr>
        <p:spPr>
          <a:xfrm>
            <a:off x="800903" y="1765560"/>
            <a:ext cx="496226" cy="482385"/>
          </a:xfrm>
          <a:prstGeom prst="rect">
            <a:avLst/>
          </a:prstGeom>
          <a:blipFill>
            <a:blip r:embed="rId2" cstate="print"/>
            <a:stretch>
              <a:fillRect/>
            </a:stretch>
          </a:blipFill>
        </p:spPr>
        <p:txBody>
          <a:bodyPr wrap="square" lIns="0" tIns="0" rIns="0" bIns="0" rtlCol="0"/>
          <a:lstStyle/>
          <a:p>
            <a:endParaRPr/>
          </a:p>
        </p:txBody>
      </p:sp>
      <p:cxnSp>
        <p:nvCxnSpPr>
          <p:cNvPr id="9" name="Straight Connector 6">
            <a:extLst>
              <a:ext uri="{FF2B5EF4-FFF2-40B4-BE49-F238E27FC236}">
                <a16:creationId xmlns:a16="http://schemas.microsoft.com/office/drawing/2014/main" id="{0859C078-02A0-4984-B6BB-D7B15A6065D7}"/>
              </a:ext>
            </a:extLst>
          </p:cNvPr>
          <p:cNvCxnSpPr>
            <a:cxnSpLocks/>
          </p:cNvCxnSpPr>
          <p:nvPr/>
        </p:nvCxnSpPr>
        <p:spPr>
          <a:xfrm>
            <a:off x="3506927" y="2720380"/>
            <a:ext cx="0" cy="351849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object 4">
            <a:extLst>
              <a:ext uri="{FF2B5EF4-FFF2-40B4-BE49-F238E27FC236}">
                <a16:creationId xmlns:a16="http://schemas.microsoft.com/office/drawing/2014/main" id="{60D76535-5D3A-4304-A00A-2D9B09EA69ED}"/>
              </a:ext>
            </a:extLst>
          </p:cNvPr>
          <p:cNvSpPr txBox="1"/>
          <p:nvPr/>
        </p:nvSpPr>
        <p:spPr>
          <a:xfrm>
            <a:off x="3735528" y="2702987"/>
            <a:ext cx="2971795" cy="335989"/>
          </a:xfrm>
          <a:prstGeom prst="rect">
            <a:avLst/>
          </a:prstGeom>
        </p:spPr>
        <p:txBody>
          <a:bodyPr vert="horz" wrap="square" lIns="0" tIns="12700" rIns="0" bIns="0" rtlCol="0">
            <a:spAutoFit/>
          </a:bodyPr>
          <a:lstStyle/>
          <a:p>
            <a:pPr marL="12700">
              <a:lnSpc>
                <a:spcPct val="100000"/>
              </a:lnSpc>
              <a:spcBef>
                <a:spcPts val="100"/>
              </a:spcBef>
            </a:pPr>
            <a:r>
              <a:rPr lang="lv-LV" sz="2100" spc="-45" dirty="0" err="1">
                <a:solidFill>
                  <a:schemeClr val="tx1">
                    <a:lumMod val="75000"/>
                    <a:lumOff val="25000"/>
                  </a:schemeClr>
                </a:solidFill>
                <a:latin typeface="Arial"/>
                <a:cs typeface="Arial"/>
              </a:rPr>
              <a:t>Expected</a:t>
            </a:r>
            <a:r>
              <a:rPr lang="lv-LV" sz="2100" spc="-45" dirty="0">
                <a:solidFill>
                  <a:schemeClr val="tx1">
                    <a:lumMod val="75000"/>
                    <a:lumOff val="25000"/>
                  </a:schemeClr>
                </a:solidFill>
                <a:latin typeface="Arial"/>
                <a:cs typeface="Arial"/>
              </a:rPr>
              <a:t> </a:t>
            </a:r>
            <a:r>
              <a:rPr lang="lv-LV" sz="2100" spc="-45" dirty="0" err="1">
                <a:solidFill>
                  <a:schemeClr val="tx1">
                    <a:lumMod val="75000"/>
                    <a:lumOff val="25000"/>
                  </a:schemeClr>
                </a:solidFill>
                <a:latin typeface="Arial"/>
                <a:cs typeface="Arial"/>
              </a:rPr>
              <a:t>involvement</a:t>
            </a:r>
            <a:endParaRPr lang="lv-LV" sz="2100" spc="-45" dirty="0">
              <a:solidFill>
                <a:schemeClr val="tx1">
                  <a:lumMod val="75000"/>
                  <a:lumOff val="25000"/>
                </a:schemeClr>
              </a:solidFill>
              <a:latin typeface="Arial"/>
              <a:cs typeface="Arial"/>
            </a:endParaRPr>
          </a:p>
        </p:txBody>
      </p:sp>
      <p:sp>
        <p:nvSpPr>
          <p:cNvPr id="12" name="TextBox 13">
            <a:extLst>
              <a:ext uri="{FF2B5EF4-FFF2-40B4-BE49-F238E27FC236}">
                <a16:creationId xmlns:a16="http://schemas.microsoft.com/office/drawing/2014/main" id="{D5DC44A2-B7FA-4E49-B884-9B09553A97C7}"/>
              </a:ext>
            </a:extLst>
          </p:cNvPr>
          <p:cNvSpPr txBox="1"/>
          <p:nvPr/>
        </p:nvSpPr>
        <p:spPr>
          <a:xfrm>
            <a:off x="3559510" y="5046265"/>
            <a:ext cx="8238417" cy="1013226"/>
          </a:xfrm>
          <a:prstGeom prst="rect">
            <a:avLst/>
          </a:prstGeom>
          <a:noFill/>
        </p:spPr>
        <p:txBody>
          <a:bodyPr wrap="square">
            <a:spAutoFit/>
          </a:bodyPr>
          <a:lstStyle/>
          <a:p>
            <a:pPr marL="12700" marR="147320" lvl="0">
              <a:lnSpc>
                <a:spcPct val="120000"/>
              </a:lnSpc>
              <a:spcAft>
                <a:spcPts val="600"/>
              </a:spcAft>
            </a:pPr>
            <a:r>
              <a:rPr lang="en-US" sz="1700" dirty="0" err="1">
                <a:solidFill>
                  <a:schemeClr val="bg1"/>
                </a:solidFill>
                <a:cs typeface="Arial"/>
              </a:rPr>
              <a:t>SPINTeams</a:t>
            </a:r>
            <a:r>
              <a:rPr lang="en-US" sz="1700" dirty="0">
                <a:solidFill>
                  <a:schemeClr val="bg1"/>
                </a:solidFill>
                <a:cs typeface="Arial"/>
              </a:rPr>
              <a:t> project thanks the coaches for an active and regular involvement in detecting entrepreneurial potential and skills to be improved in target groups, supporting them, developing team building and motivating the networking in the transnational platform.</a:t>
            </a:r>
            <a:endParaRPr lang="lv-LV" sz="1700" dirty="0">
              <a:solidFill>
                <a:schemeClr val="bg1"/>
              </a:solidFill>
              <a:cs typeface="Arial"/>
            </a:endParaRPr>
          </a:p>
        </p:txBody>
      </p:sp>
      <p:sp>
        <p:nvSpPr>
          <p:cNvPr id="14" name="CuadroTexto 13">
            <a:extLst>
              <a:ext uri="{FF2B5EF4-FFF2-40B4-BE49-F238E27FC236}">
                <a16:creationId xmlns:a16="http://schemas.microsoft.com/office/drawing/2014/main" id="{C162BECC-D968-48CB-88FD-13373D58A460}"/>
              </a:ext>
            </a:extLst>
          </p:cNvPr>
          <p:cNvSpPr txBox="1"/>
          <p:nvPr/>
        </p:nvSpPr>
        <p:spPr>
          <a:xfrm>
            <a:off x="343927" y="2685851"/>
            <a:ext cx="3110418" cy="3512052"/>
          </a:xfrm>
          <a:prstGeom prst="rect">
            <a:avLst/>
          </a:prstGeom>
          <a:noFill/>
        </p:spPr>
        <p:txBody>
          <a:bodyPr wrap="square">
            <a:spAutoFit/>
          </a:bodyPr>
          <a:lstStyle>
            <a:defPPr>
              <a:defRPr lang="ca-ES"/>
            </a:defPPr>
            <a:lvl1pPr>
              <a:defRPr sz="1600" b="0" i="0" u="none" strike="noStrike">
                <a:solidFill>
                  <a:srgbClr val="222222"/>
                </a:solidFill>
                <a:effectLst/>
                <a:latin typeface="Arial" panose="020B0604020202020204" pitchFamily="34" charset="0"/>
                <a:cs typeface="Arial" panose="020B0604020202020204" pitchFamily="34" charset="0"/>
              </a:defRPr>
            </a:lvl1pPr>
          </a:lstStyle>
          <a:p>
            <a:pPr algn="just">
              <a:lnSpc>
                <a:spcPct val="150000"/>
              </a:lnSpc>
            </a:pPr>
            <a:r>
              <a:rPr lang="en-US" sz="1500" dirty="0">
                <a:solidFill>
                  <a:schemeClr val="tx1">
                    <a:lumMod val="75000"/>
                    <a:lumOff val="25000"/>
                  </a:schemeClr>
                </a:solidFill>
                <a:latin typeface="Arial"/>
                <a:cs typeface="Arial"/>
              </a:rPr>
              <a:t>It is believed that the best working profiles for the coaches could be teachers, PhD students’ mentors, team leaders, or researchers.  </a:t>
            </a:r>
          </a:p>
          <a:p>
            <a:pPr algn="just">
              <a:lnSpc>
                <a:spcPct val="150000"/>
              </a:lnSpc>
            </a:pPr>
            <a:r>
              <a:rPr lang="en-US" sz="1500" dirty="0">
                <a:solidFill>
                  <a:schemeClr val="tx1">
                    <a:lumMod val="75000"/>
                    <a:lumOff val="25000"/>
                  </a:schemeClr>
                </a:solidFill>
                <a:latin typeface="Arial"/>
                <a:cs typeface="Arial"/>
              </a:rPr>
              <a:t>In general, the proposed entrepreneurial coaches will have had continuous contact with students, and the associated soft skills, enabling them to form positive working relationships. </a:t>
            </a:r>
            <a:endParaRPr lang="es-ES" sz="1500" dirty="0">
              <a:solidFill>
                <a:schemeClr val="tx1">
                  <a:lumMod val="75000"/>
                  <a:lumOff val="25000"/>
                </a:schemeClr>
              </a:solidFill>
              <a:latin typeface="Arial"/>
              <a:cs typeface="Arial"/>
            </a:endParaRPr>
          </a:p>
        </p:txBody>
      </p:sp>
      <p:pic>
        <p:nvPicPr>
          <p:cNvPr id="22" name="Gráfico 21" descr="Pensamiento con relleno sólido">
            <a:extLst>
              <a:ext uri="{FF2B5EF4-FFF2-40B4-BE49-F238E27FC236}">
                <a16:creationId xmlns:a16="http://schemas.microsoft.com/office/drawing/2014/main" id="{EC129193-C09B-4412-A705-1EE82CE57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587092" y="3209043"/>
            <a:ext cx="1539122" cy="1539122"/>
          </a:xfrm>
          <a:prstGeom prst="rect">
            <a:avLst/>
          </a:prstGeom>
        </p:spPr>
      </p:pic>
      <p:pic>
        <p:nvPicPr>
          <p:cNvPr id="26" name="Gráfico 25" descr="Cabeza con engranajes con relleno sólido">
            <a:extLst>
              <a:ext uri="{FF2B5EF4-FFF2-40B4-BE49-F238E27FC236}">
                <a16:creationId xmlns:a16="http://schemas.microsoft.com/office/drawing/2014/main" id="{79122DA6-4E7A-43C6-8B08-EF55D6E3EA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5766490" y="4057683"/>
            <a:ext cx="692869" cy="692869"/>
          </a:xfrm>
          <a:prstGeom prst="rect">
            <a:avLst/>
          </a:prstGeom>
        </p:spPr>
      </p:pic>
      <p:pic>
        <p:nvPicPr>
          <p:cNvPr id="28" name="Gráfico 27" descr="Signo de interrogación con relleno sólido">
            <a:extLst>
              <a:ext uri="{FF2B5EF4-FFF2-40B4-BE49-F238E27FC236}">
                <a16:creationId xmlns:a16="http://schemas.microsoft.com/office/drawing/2014/main" id="{A92FFB65-AD09-4E0C-B0E3-51E895AA28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41005" y="3431751"/>
            <a:ext cx="525485" cy="525485"/>
          </a:xfrm>
          <a:prstGeom prst="rect">
            <a:avLst/>
          </a:prstGeom>
        </p:spPr>
      </p:pic>
      <p:sp>
        <p:nvSpPr>
          <p:cNvPr id="30" name="Flecha: hacia arriba 29">
            <a:extLst>
              <a:ext uri="{FF2B5EF4-FFF2-40B4-BE49-F238E27FC236}">
                <a16:creationId xmlns:a16="http://schemas.microsoft.com/office/drawing/2014/main" id="{D8199BD2-E249-4190-BC3F-7FD3B67FD7BA}"/>
              </a:ext>
            </a:extLst>
          </p:cNvPr>
          <p:cNvSpPr/>
          <p:nvPr/>
        </p:nvSpPr>
        <p:spPr>
          <a:xfrm rot="5400000">
            <a:off x="7598815" y="3609423"/>
            <a:ext cx="301937" cy="632750"/>
          </a:xfrm>
          <a:prstGeom prst="upArrow">
            <a:avLst/>
          </a:prstGeom>
          <a:solidFill>
            <a:srgbClr val="151B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1" name="Gráfico 30" descr="Aspiración con relleno sólido">
            <a:extLst>
              <a:ext uri="{FF2B5EF4-FFF2-40B4-BE49-F238E27FC236}">
                <a16:creationId xmlns:a16="http://schemas.microsoft.com/office/drawing/2014/main" id="{819DAD9B-B263-4D7A-84C3-D65B5F6A59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78305" y="2694536"/>
            <a:ext cx="609297" cy="609297"/>
          </a:xfrm>
          <a:prstGeom prst="rect">
            <a:avLst/>
          </a:prstGeom>
        </p:spPr>
      </p:pic>
      <p:pic>
        <p:nvPicPr>
          <p:cNvPr id="32" name="Gráfico 31" descr="Crecimiento empresarial con relleno sólido">
            <a:extLst>
              <a:ext uri="{FF2B5EF4-FFF2-40B4-BE49-F238E27FC236}">
                <a16:creationId xmlns:a16="http://schemas.microsoft.com/office/drawing/2014/main" id="{68AC6DA2-E2D7-4F30-BFA5-36750638594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9640" y="4118777"/>
            <a:ext cx="868982" cy="868982"/>
          </a:xfrm>
          <a:prstGeom prst="rect">
            <a:avLst/>
          </a:prstGeom>
        </p:spPr>
      </p:pic>
      <p:pic>
        <p:nvPicPr>
          <p:cNvPr id="33" name="Gráfico 32" descr="Red social con relleno sólido">
            <a:extLst>
              <a:ext uri="{FF2B5EF4-FFF2-40B4-BE49-F238E27FC236}">
                <a16:creationId xmlns:a16="http://schemas.microsoft.com/office/drawing/2014/main" id="{168AD330-A67A-4850-A351-4A1C787553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771504" y="3314115"/>
            <a:ext cx="822901" cy="822901"/>
          </a:xfrm>
          <a:prstGeom prst="rect">
            <a:avLst/>
          </a:prstGeom>
        </p:spPr>
      </p:pic>
    </p:spTree>
    <p:extLst>
      <p:ext uri="{BB962C8B-B14F-4D97-AF65-F5344CB8AC3E}">
        <p14:creationId xmlns:p14="http://schemas.microsoft.com/office/powerpoint/2010/main" val="308957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630AF207-D50E-4EEB-9143-E46C93F1DF99}"/>
              </a:ext>
            </a:extLst>
          </p:cNvPr>
          <p:cNvSpPr txBox="1">
            <a:spLocks/>
          </p:cNvSpPr>
          <p:nvPr/>
        </p:nvSpPr>
        <p:spPr>
          <a:xfrm>
            <a:off x="451822" y="1354478"/>
            <a:ext cx="5758129" cy="4942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400" dirty="0">
                <a:solidFill>
                  <a:srgbClr val="2B7EB6"/>
                </a:solidFill>
                <a:latin typeface="Aharoni" panose="02010803020104030203" pitchFamily="2" charset="-79"/>
                <a:cs typeface="Aharoni" panose="02010803020104030203" pitchFamily="2" charset="-79"/>
              </a:rPr>
              <a:t>What is coaching?</a:t>
            </a:r>
          </a:p>
        </p:txBody>
      </p:sp>
      <p:sp>
        <p:nvSpPr>
          <p:cNvPr id="4" name="CuadroTexto 3">
            <a:extLst>
              <a:ext uri="{FF2B5EF4-FFF2-40B4-BE49-F238E27FC236}">
                <a16:creationId xmlns:a16="http://schemas.microsoft.com/office/drawing/2014/main" id="{E82249C7-9A91-47E2-8268-3832E19BC16A}"/>
              </a:ext>
            </a:extLst>
          </p:cNvPr>
          <p:cNvSpPr txBox="1"/>
          <p:nvPr/>
        </p:nvSpPr>
        <p:spPr>
          <a:xfrm>
            <a:off x="700507" y="3364047"/>
            <a:ext cx="10039149" cy="2554545"/>
          </a:xfrm>
          <a:prstGeom prst="rect">
            <a:avLst/>
          </a:prstGeom>
          <a:noFill/>
        </p:spPr>
        <p:txBody>
          <a:bodyPr wrap="square">
            <a:spAutoFit/>
          </a:bodyPr>
          <a:lstStyle/>
          <a:p>
            <a:endParaRPr lang="en-US" sz="1600" dirty="0">
              <a:solidFill>
                <a:srgbClr val="222222"/>
              </a:solidFill>
              <a:latin typeface="Arial" panose="020B0604020202020204" pitchFamily="34" charset="0"/>
              <a:cs typeface="Arial" panose="020B0604020202020204" pitchFamily="34" charset="0"/>
            </a:endParaRPr>
          </a:p>
          <a:p>
            <a:pPr algn="just" rtl="0" fontAlgn="base"/>
            <a:r>
              <a:rPr lang="en-US" sz="1600" b="0" i="0" dirty="0">
                <a:solidFill>
                  <a:srgbClr val="222222"/>
                </a:solidFill>
                <a:effectLst/>
                <a:latin typeface="Arial" panose="020B0604020202020204" pitchFamily="34" charset="0"/>
                <a:cs typeface="Arial" panose="020B0604020202020204" pitchFamily="34" charset="0"/>
              </a:rPr>
              <a:t>A coach must have developed personal qualities such as observation, responsibility, sociability, creativity, cheerfulness, courage, stability, and accuracy. </a:t>
            </a:r>
            <a:endParaRPr lang="en-US" sz="1600" b="0" i="0" dirty="0">
              <a:solidFill>
                <a:srgbClr val="000000"/>
              </a:solidFill>
              <a:effectLst/>
              <a:latin typeface="Arial" panose="020B0604020202020204" pitchFamily="34" charset="0"/>
              <a:cs typeface="Arial" panose="020B0604020202020204" pitchFamily="34" charset="0"/>
            </a:endParaRPr>
          </a:p>
          <a:p>
            <a:pPr algn="just" rtl="0" fontAlgn="base"/>
            <a:endParaRPr lang="en-US" sz="1600" b="0" i="0" dirty="0">
              <a:solidFill>
                <a:srgbClr val="222222"/>
              </a:solidFill>
              <a:effectLst/>
              <a:latin typeface="Arial" panose="020B0604020202020204" pitchFamily="34" charset="0"/>
              <a:cs typeface="Arial" panose="020B0604020202020204" pitchFamily="34" charset="0"/>
            </a:endParaRPr>
          </a:p>
          <a:p>
            <a:pPr algn="just" rtl="0" fontAlgn="base"/>
            <a:r>
              <a:rPr lang="en-US" sz="1600" b="0" i="0" dirty="0">
                <a:solidFill>
                  <a:srgbClr val="222222"/>
                </a:solidFill>
                <a:effectLst/>
                <a:latin typeface="Arial" panose="020B0604020202020204" pitchFamily="34" charset="0"/>
                <a:cs typeface="Arial" panose="020B0604020202020204" pitchFamily="34" charset="0"/>
              </a:rPr>
              <a:t>The main misconception is: </a:t>
            </a:r>
          </a:p>
          <a:p>
            <a:pPr algn="just" rtl="0" fontAlgn="base"/>
            <a:endParaRPr lang="en-US" sz="1600" dirty="0">
              <a:solidFill>
                <a:srgbClr val="222222"/>
              </a:solidFill>
              <a:latin typeface="Arial" panose="020B0604020202020204" pitchFamily="34" charset="0"/>
              <a:cs typeface="Arial" panose="020B0604020202020204" pitchFamily="34" charset="0"/>
            </a:endParaRPr>
          </a:p>
          <a:p>
            <a:pPr algn="just" rtl="0" fontAlgn="base"/>
            <a:r>
              <a:rPr lang="en-US" sz="1600" b="0" i="0" dirty="0">
                <a:solidFill>
                  <a:srgbClr val="222222"/>
                </a:solidFill>
                <a:effectLst/>
                <a:latin typeface="Arial" panose="020B0604020202020204" pitchFamily="34" charset="0"/>
                <a:cs typeface="Arial" panose="020B0604020202020204" pitchFamily="34" charset="0"/>
              </a:rPr>
              <a:t>for coaching, I need to succeed in the field where I want to be a coach. Success in any field is welcomed, but the </a:t>
            </a:r>
            <a:r>
              <a:rPr lang="en-US" sz="1600" b="1" i="0" dirty="0">
                <a:solidFill>
                  <a:srgbClr val="222222"/>
                </a:solidFill>
                <a:effectLst/>
                <a:latin typeface="Arial" panose="020B0604020202020204" pitchFamily="34" charset="0"/>
                <a:cs typeface="Arial" panose="020B0604020202020204" pitchFamily="34" charset="0"/>
              </a:rPr>
              <a:t>tasks of the coach are to help the client to activate their inner potential, to reveal the hidden capabilities of the person and to help him to achieve their goals. </a:t>
            </a:r>
            <a:r>
              <a:rPr lang="en-US" sz="1600" b="0" i="0" dirty="0">
                <a:solidFill>
                  <a:srgbClr val="222222"/>
                </a:solidFill>
                <a:effectLst/>
                <a:latin typeface="Arial" panose="020B0604020202020204" pitchFamily="34" charset="0"/>
                <a:cs typeface="Arial" panose="020B0604020202020204" pitchFamily="34" charset="0"/>
              </a:rPr>
              <a:t> </a:t>
            </a:r>
            <a:endParaRPr lang="en-US" sz="1600" b="0" i="0" dirty="0">
              <a:solidFill>
                <a:srgbClr val="000000"/>
              </a:solidFill>
              <a:effectLst/>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p:txBody>
      </p:sp>
      <p:sp>
        <p:nvSpPr>
          <p:cNvPr id="5" name="TextBox 10">
            <a:extLst>
              <a:ext uri="{FF2B5EF4-FFF2-40B4-BE49-F238E27FC236}">
                <a16:creationId xmlns:a16="http://schemas.microsoft.com/office/drawing/2014/main" id="{EB4CE08D-4055-412A-BDF6-2ABD639ACBD9}"/>
              </a:ext>
            </a:extLst>
          </p:cNvPr>
          <p:cNvSpPr txBox="1"/>
          <p:nvPr/>
        </p:nvSpPr>
        <p:spPr>
          <a:xfrm>
            <a:off x="848736" y="2180677"/>
            <a:ext cx="10222537" cy="585610"/>
          </a:xfrm>
          <a:prstGeom prst="rect">
            <a:avLst/>
          </a:prstGeom>
          <a:noFill/>
        </p:spPr>
        <p:txBody>
          <a:bodyPr wrap="square">
            <a:spAutoFit/>
          </a:bodyPr>
          <a:lstStyle/>
          <a:p>
            <a:pPr marL="12700" marR="147320">
              <a:lnSpc>
                <a:spcPct val="120000"/>
              </a:lnSpc>
              <a:spcAft>
                <a:spcPts val="600"/>
              </a:spcAft>
            </a:pPr>
            <a:r>
              <a:rPr lang="es-ES" altLang="es-ES" sz="1400" b="1" i="1" dirty="0">
                <a:solidFill>
                  <a:srgbClr val="151B77"/>
                </a:solidFill>
                <a:latin typeface="Arial"/>
                <a:cs typeface="Arial"/>
              </a:rPr>
              <a:t>Coaching </a:t>
            </a:r>
            <a:r>
              <a:rPr lang="es-ES" altLang="es-ES" sz="1400" b="1" i="1" dirty="0" err="1">
                <a:solidFill>
                  <a:srgbClr val="151B77"/>
                </a:solidFill>
                <a:latin typeface="Arial"/>
                <a:cs typeface="Arial"/>
              </a:rPr>
              <a:t>is</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unlocking</a:t>
            </a:r>
            <a:r>
              <a:rPr lang="es-ES" altLang="es-ES" sz="1400" b="1" i="1" dirty="0">
                <a:solidFill>
                  <a:srgbClr val="151B77"/>
                </a:solidFill>
                <a:latin typeface="Arial"/>
                <a:cs typeface="Arial"/>
              </a:rPr>
              <a:t> a </a:t>
            </a:r>
            <a:r>
              <a:rPr lang="es-ES" altLang="es-ES" sz="1400" b="1" i="1" dirty="0" err="1">
                <a:solidFill>
                  <a:srgbClr val="151B77"/>
                </a:solidFill>
                <a:latin typeface="Arial"/>
                <a:cs typeface="Arial"/>
              </a:rPr>
              <a:t>person’s</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potential</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to</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maximise</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their</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own</a:t>
            </a:r>
            <a:r>
              <a:rPr lang="es-ES" altLang="es-ES" sz="1400" b="1" i="1" dirty="0">
                <a:solidFill>
                  <a:srgbClr val="151B77"/>
                </a:solidFill>
                <a:latin typeface="Arial"/>
                <a:cs typeface="Arial"/>
              </a:rPr>
              <a:t> performance. </a:t>
            </a:r>
            <a:r>
              <a:rPr lang="es-ES" altLang="es-ES" sz="1400" b="1" i="1" dirty="0" err="1">
                <a:solidFill>
                  <a:srgbClr val="151B77"/>
                </a:solidFill>
                <a:latin typeface="Arial"/>
                <a:cs typeface="Arial"/>
              </a:rPr>
              <a:t>It</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is</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helping</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them</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to</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learn</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rather</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than</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teaching</a:t>
            </a:r>
            <a:r>
              <a:rPr lang="es-ES" altLang="es-ES" sz="1400" b="1" i="1" dirty="0">
                <a:solidFill>
                  <a:srgbClr val="151B77"/>
                </a:solidFill>
                <a:latin typeface="Arial"/>
                <a:cs typeface="Arial"/>
              </a:rPr>
              <a:t> </a:t>
            </a:r>
            <a:r>
              <a:rPr lang="es-ES" altLang="es-ES" sz="1400" b="1" i="1" dirty="0" err="1">
                <a:solidFill>
                  <a:srgbClr val="151B77"/>
                </a:solidFill>
                <a:latin typeface="Arial"/>
                <a:cs typeface="Arial"/>
              </a:rPr>
              <a:t>them</a:t>
            </a:r>
            <a:r>
              <a:rPr lang="es-ES" altLang="es-ES" sz="1400" b="1" i="1" dirty="0">
                <a:solidFill>
                  <a:srgbClr val="151B77"/>
                </a:solidFill>
                <a:latin typeface="Arial"/>
                <a:cs typeface="Arial"/>
              </a:rPr>
              <a:t>. </a:t>
            </a:r>
            <a:r>
              <a:rPr kumimoji="0" lang="es-ES" altLang="es-ES" sz="1400" b="0" i="0" u="none" strike="noStrike" cap="none" normalizeH="0" baseline="0" dirty="0">
                <a:ln>
                  <a:noFill/>
                </a:ln>
                <a:effectLst/>
                <a:latin typeface="Arial" panose="020B0604020202020204" pitchFamily="34" charset="0"/>
                <a:cs typeface="Arial" panose="020B0604020202020204" pitchFamily="34" charset="0"/>
              </a:rPr>
              <a:t>John </a:t>
            </a:r>
            <a:r>
              <a:rPr kumimoji="0" lang="es-ES" altLang="es-ES" sz="1400" b="0" i="0" u="none" strike="noStrike" cap="none" normalizeH="0" baseline="0" dirty="0" err="1">
                <a:ln>
                  <a:noFill/>
                </a:ln>
                <a:effectLst/>
                <a:latin typeface="Arial" panose="020B0604020202020204" pitchFamily="34" charset="0"/>
                <a:cs typeface="Arial" panose="020B0604020202020204" pitchFamily="34" charset="0"/>
              </a:rPr>
              <a:t>Whitmore</a:t>
            </a:r>
            <a:r>
              <a:rPr kumimoji="0" lang="es-ES" altLang="es-ES" sz="1400" b="0" i="0" u="none" strike="noStrike" cap="none" normalizeH="0" baseline="0" dirty="0">
                <a:ln>
                  <a:noFill/>
                </a:ln>
                <a:effectLst/>
                <a:latin typeface="Arial" panose="020B0604020202020204" pitchFamily="34" charset="0"/>
                <a:cs typeface="Arial" panose="020B0604020202020204" pitchFamily="34" charset="0"/>
              </a:rPr>
              <a:t>, in Coaching </a:t>
            </a:r>
            <a:r>
              <a:rPr kumimoji="0" lang="es-ES" altLang="es-ES" sz="1400" b="0" i="0" u="none" strike="noStrike" cap="none" normalizeH="0" baseline="0" dirty="0" err="1">
                <a:ln>
                  <a:noFill/>
                </a:ln>
                <a:effectLst/>
                <a:latin typeface="Arial" panose="020B0604020202020204" pitchFamily="34" charset="0"/>
                <a:cs typeface="Arial" panose="020B0604020202020204" pitchFamily="34" charset="0"/>
              </a:rPr>
              <a:t>for</a:t>
            </a:r>
            <a:r>
              <a:rPr kumimoji="0" lang="es-ES" altLang="es-ES" sz="1400" b="0" i="0" u="none" strike="noStrike" cap="none" normalizeH="0" baseline="0" dirty="0">
                <a:ln>
                  <a:noFill/>
                </a:ln>
                <a:effectLst/>
                <a:latin typeface="Arial" panose="020B0604020202020204" pitchFamily="34" charset="0"/>
                <a:cs typeface="Arial" panose="020B0604020202020204" pitchFamily="34" charset="0"/>
              </a:rPr>
              <a:t> Performance</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ctangle 7">
            <a:extLst>
              <a:ext uri="{FF2B5EF4-FFF2-40B4-BE49-F238E27FC236}">
                <a16:creationId xmlns:a16="http://schemas.microsoft.com/office/drawing/2014/main" id="{1C4AF4B5-D2FF-41F0-9F3E-54CA4E34B9A2}"/>
              </a:ext>
            </a:extLst>
          </p:cNvPr>
          <p:cNvSpPr/>
          <p:nvPr/>
        </p:nvSpPr>
        <p:spPr>
          <a:xfrm>
            <a:off x="596351" y="2223978"/>
            <a:ext cx="252386" cy="4942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7EB6"/>
              </a:solidFill>
            </a:endParaRPr>
          </a:p>
        </p:txBody>
      </p:sp>
      <p:cxnSp>
        <p:nvCxnSpPr>
          <p:cNvPr id="7" name="Conector recto 6">
            <a:extLst>
              <a:ext uri="{FF2B5EF4-FFF2-40B4-BE49-F238E27FC236}">
                <a16:creationId xmlns:a16="http://schemas.microsoft.com/office/drawing/2014/main" id="{E41B1C70-F44C-47DC-97B1-A88AEFAAA7A4}"/>
              </a:ext>
            </a:extLst>
          </p:cNvPr>
          <p:cNvCxnSpPr/>
          <p:nvPr/>
        </p:nvCxnSpPr>
        <p:spPr>
          <a:xfrm>
            <a:off x="4389120" y="1645920"/>
            <a:ext cx="6400800" cy="0"/>
          </a:xfrm>
          <a:prstGeom prst="line">
            <a:avLst/>
          </a:prstGeom>
          <a:ln w="28575">
            <a:solidFill>
              <a:srgbClr val="2B7EB6"/>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559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466B407-BA66-479F-941D-9712FB05561E}"/>
              </a:ext>
            </a:extLst>
          </p:cNvPr>
          <p:cNvGraphicFramePr/>
          <p:nvPr>
            <p:extLst>
              <p:ext uri="{D42A27DB-BD31-4B8C-83A1-F6EECF244321}">
                <p14:modId xmlns:p14="http://schemas.microsoft.com/office/powerpoint/2010/main" val="1770185146"/>
              </p:ext>
            </p:extLst>
          </p:nvPr>
        </p:nvGraphicFramePr>
        <p:xfrm>
          <a:off x="0" y="769257"/>
          <a:ext cx="6880328" cy="608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EDEDDC68-EF0D-4A47-9246-29F19ECD287F}"/>
              </a:ext>
            </a:extLst>
          </p:cNvPr>
          <p:cNvSpPr txBox="1"/>
          <p:nvPr/>
        </p:nvSpPr>
        <p:spPr>
          <a:xfrm>
            <a:off x="3078214" y="3914774"/>
            <a:ext cx="723900" cy="523220"/>
          </a:xfrm>
          <a:prstGeom prst="rect">
            <a:avLst/>
          </a:prstGeom>
          <a:noFill/>
        </p:spPr>
        <p:txBody>
          <a:bodyPr wrap="square" rtlCol="0">
            <a:spAutoFit/>
          </a:bodyPr>
          <a:lstStyle/>
          <a:p>
            <a:pPr algn="ctr"/>
            <a:r>
              <a:rPr lang="es-ES" sz="1400" b="1" dirty="0" err="1">
                <a:solidFill>
                  <a:srgbClr val="151B77"/>
                </a:solidFill>
              </a:rPr>
              <a:t>Aim</a:t>
            </a:r>
            <a:r>
              <a:rPr lang="es-ES" sz="1400" b="1" dirty="0">
                <a:solidFill>
                  <a:srgbClr val="151B77"/>
                </a:solidFill>
              </a:rPr>
              <a:t> </a:t>
            </a:r>
            <a:r>
              <a:rPr lang="es-ES" sz="1400" b="1" dirty="0" err="1">
                <a:solidFill>
                  <a:srgbClr val="151B77"/>
                </a:solidFill>
              </a:rPr>
              <a:t>is</a:t>
            </a:r>
            <a:r>
              <a:rPr lang="es-ES" sz="1400" b="1" dirty="0">
                <a:solidFill>
                  <a:srgbClr val="151B77"/>
                </a:solidFill>
              </a:rPr>
              <a:t> </a:t>
            </a:r>
            <a:r>
              <a:rPr lang="es-ES" sz="1400" b="1" dirty="0" err="1">
                <a:solidFill>
                  <a:srgbClr val="151B77"/>
                </a:solidFill>
              </a:rPr>
              <a:t>to</a:t>
            </a:r>
            <a:r>
              <a:rPr lang="es-ES" sz="1400" b="1" dirty="0">
                <a:solidFill>
                  <a:srgbClr val="151B77"/>
                </a:solidFill>
              </a:rPr>
              <a:t> </a:t>
            </a:r>
            <a:r>
              <a:rPr lang="es-ES" sz="1400" b="1" dirty="0" err="1">
                <a:solidFill>
                  <a:srgbClr val="151B77"/>
                </a:solidFill>
              </a:rPr>
              <a:t>help</a:t>
            </a:r>
            <a:endParaRPr lang="ca-ES" sz="1400" b="1" dirty="0">
              <a:solidFill>
                <a:srgbClr val="151B77"/>
              </a:solidFill>
            </a:endParaRPr>
          </a:p>
        </p:txBody>
      </p:sp>
      <p:sp>
        <p:nvSpPr>
          <p:cNvPr id="7" name="CuadroTexto 6">
            <a:extLst>
              <a:ext uri="{FF2B5EF4-FFF2-40B4-BE49-F238E27FC236}">
                <a16:creationId xmlns:a16="http://schemas.microsoft.com/office/drawing/2014/main" id="{C7C443EF-81B6-410B-9C26-5B826E388917}"/>
              </a:ext>
            </a:extLst>
          </p:cNvPr>
          <p:cNvSpPr txBox="1"/>
          <p:nvPr/>
        </p:nvSpPr>
        <p:spPr>
          <a:xfrm>
            <a:off x="7119480" y="1732192"/>
            <a:ext cx="4711450" cy="4265463"/>
          </a:xfrm>
          <a:prstGeom prst="rect">
            <a:avLst/>
          </a:prstGeom>
          <a:noFill/>
        </p:spPr>
        <p:txBody>
          <a:bodyPr wrap="square">
            <a:spAutoFit/>
          </a:bodyPr>
          <a:lstStyle/>
          <a:p>
            <a:pPr algn="just">
              <a:lnSpc>
                <a:spcPct val="115000"/>
              </a:lnSpc>
            </a:pPr>
            <a:r>
              <a:rPr lang="en-US" sz="2400" dirty="0">
                <a:solidFill>
                  <a:srgbClr val="2E74B5"/>
                </a:solidFill>
                <a:effectLst/>
                <a:latin typeface="Arial" panose="020B0604020202020204" pitchFamily="34" charset="0"/>
                <a:ea typeface="Arial" panose="020B0604020202020204" pitchFamily="34" charset="0"/>
              </a:rPr>
              <a:t>Essential coaching skills</a:t>
            </a:r>
            <a:endParaRPr lang="ca-ES" sz="2000" dirty="0">
              <a:effectLst/>
              <a:latin typeface="Times New Roman" panose="02020603050405020304" pitchFamily="18" charset="0"/>
              <a:ea typeface="Times New Roman" panose="02020603050405020304" pitchFamily="18" charset="0"/>
            </a:endParaRPr>
          </a:p>
          <a:p>
            <a:pPr>
              <a:lnSpc>
                <a:spcPct val="107000"/>
              </a:lnSpc>
              <a:spcAft>
                <a:spcPts val="800"/>
              </a:spcAft>
            </a:pPr>
            <a:endPar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US"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The Ability to:</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297053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Structure and set goals (using SMART targets)</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297053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Listen Actively: Repeating, Paraphrasing, Summarizing, Looking &amp; Observing.</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297053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Establishing a relationship. Building a rapport, showing empathy &amp; understanding</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2970530" algn="l"/>
              </a:tabLs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Curious (avoiding assumptions &amp; preconceptions) </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tabLst>
                <a:tab pos="2970530" algn="l"/>
              </a:tabLs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 a structure throughout the process </a:t>
            </a:r>
            <a:r>
              <a:rPr lang="en-US" dirty="0">
                <a:solidFill>
                  <a:srgbClr val="000000"/>
                </a:solidFill>
                <a:latin typeface="Calibri" panose="020F0502020204030204" pitchFamily="34" charset="0"/>
                <a:cs typeface="Times New Roman" panose="02020603050405020304" pitchFamily="18" charset="0"/>
              </a:rPr>
              <a:t>commitment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empathy.</a:t>
            </a:r>
            <a:endParaRPr lang="ca-E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id="{59EDE560-ECB8-4B3E-AAD4-E7AF3EA4B8DB}"/>
              </a:ext>
            </a:extLst>
          </p:cNvPr>
          <p:cNvCxnSpPr/>
          <p:nvPr/>
        </p:nvCxnSpPr>
        <p:spPr>
          <a:xfrm>
            <a:off x="6880328" y="1842868"/>
            <a:ext cx="0" cy="4107766"/>
          </a:xfrm>
          <a:prstGeom prst="line">
            <a:avLst/>
          </a:prstGeom>
          <a:ln w="28575">
            <a:solidFill>
              <a:srgbClr val="2B7E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7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DB109B8-7A89-4B84-8502-57C0702651F9}"/>
              </a:ext>
            </a:extLst>
          </p:cNvPr>
          <p:cNvPicPr>
            <a:picLocks noChangeAspect="1"/>
          </p:cNvPicPr>
          <p:nvPr/>
        </p:nvPicPr>
        <p:blipFill>
          <a:blip r:embed="rId2"/>
          <a:stretch>
            <a:fillRect/>
          </a:stretch>
        </p:blipFill>
        <p:spPr>
          <a:xfrm>
            <a:off x="5781823" y="2339047"/>
            <a:ext cx="6742636" cy="3808536"/>
          </a:xfrm>
          <a:prstGeom prst="rect">
            <a:avLst/>
          </a:prstGeom>
        </p:spPr>
      </p:pic>
      <p:sp>
        <p:nvSpPr>
          <p:cNvPr id="2" name="Marcador de contenido 2">
            <a:extLst>
              <a:ext uri="{FF2B5EF4-FFF2-40B4-BE49-F238E27FC236}">
                <a16:creationId xmlns:a16="http://schemas.microsoft.com/office/drawing/2014/main" id="{87D7BBFD-1881-4FF9-88FE-C64B22CEE887}"/>
              </a:ext>
            </a:extLst>
          </p:cNvPr>
          <p:cNvSpPr txBox="1">
            <a:spLocks/>
          </p:cNvSpPr>
          <p:nvPr/>
        </p:nvSpPr>
        <p:spPr>
          <a:xfrm>
            <a:off x="465853" y="1293254"/>
            <a:ext cx="10552855" cy="515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400" dirty="0">
                <a:solidFill>
                  <a:srgbClr val="2B7EB6"/>
                </a:solidFill>
                <a:latin typeface="Aharoni" panose="02010803020104030203" pitchFamily="2" charset="-79"/>
                <a:cs typeface="Aharoni" panose="02010803020104030203" pitchFamily="2" charset="-79"/>
              </a:rPr>
              <a:t>What is an “entrepreneurship coach”?</a:t>
            </a:r>
          </a:p>
        </p:txBody>
      </p:sp>
      <p:sp>
        <p:nvSpPr>
          <p:cNvPr id="11" name="CuadroTexto 10">
            <a:extLst>
              <a:ext uri="{FF2B5EF4-FFF2-40B4-BE49-F238E27FC236}">
                <a16:creationId xmlns:a16="http://schemas.microsoft.com/office/drawing/2014/main" id="{0D1A084D-4DE2-4DFE-B822-F66DADA277C8}"/>
              </a:ext>
            </a:extLst>
          </p:cNvPr>
          <p:cNvSpPr txBox="1"/>
          <p:nvPr/>
        </p:nvSpPr>
        <p:spPr>
          <a:xfrm>
            <a:off x="465853" y="2025748"/>
            <a:ext cx="5315970" cy="4968432"/>
          </a:xfrm>
          <a:prstGeom prst="rect">
            <a:avLst/>
          </a:prstGeom>
          <a:noFill/>
        </p:spPr>
        <p:txBody>
          <a:bodyPr wrap="square">
            <a:spAutoFit/>
          </a:bodyPr>
          <a:lstStyle/>
          <a:p>
            <a:pPr marL="12700" marR="147320" lvl="0" algn="just">
              <a:lnSpc>
                <a:spcPct val="150000"/>
              </a:lnSpc>
              <a:spcAft>
                <a:spcPts val="600"/>
              </a:spcAft>
            </a:pPr>
            <a:r>
              <a:rPr lang="es-ES" sz="1400" b="1" dirty="0">
                <a:solidFill>
                  <a:srgbClr val="151B77"/>
                </a:solidFill>
                <a:latin typeface="Arial"/>
                <a:cs typeface="Arial"/>
              </a:rPr>
              <a:t>Coach</a:t>
            </a:r>
            <a:r>
              <a:rPr lang="lv-LV" sz="1400" b="1" dirty="0">
                <a:solidFill>
                  <a:srgbClr val="151B77"/>
                </a:solidFill>
                <a:latin typeface="Arial"/>
                <a:cs typeface="Arial"/>
              </a:rPr>
              <a:t>: </a:t>
            </a:r>
          </a:p>
          <a:p>
            <a:pPr marL="184150" marR="147320" lvl="0" indent="-171450" algn="just">
              <a:lnSpc>
                <a:spcPct val="150000"/>
              </a:lnSpc>
              <a:spcAft>
                <a:spcPts val="600"/>
              </a:spcAft>
              <a:buFont typeface="Webdings" panose="05030102010509060703" pitchFamily="18" charset="2"/>
              <a:buChar char=""/>
            </a:pPr>
            <a:r>
              <a:rPr lang="en-US" sz="1400" dirty="0">
                <a:solidFill>
                  <a:schemeClr val="tx1">
                    <a:lumMod val="75000"/>
                    <a:lumOff val="25000"/>
                  </a:schemeClr>
                </a:solidFill>
                <a:latin typeface="Arial"/>
                <a:cs typeface="Arial"/>
              </a:rPr>
              <a:t>is not a teacher</a:t>
            </a:r>
            <a:r>
              <a:rPr lang="lv-LV" sz="1400" dirty="0">
                <a:solidFill>
                  <a:schemeClr val="tx1">
                    <a:lumMod val="75000"/>
                    <a:lumOff val="25000"/>
                  </a:schemeClr>
                </a:solidFill>
                <a:latin typeface="Arial"/>
                <a:cs typeface="Arial"/>
              </a:rPr>
              <a:t>;</a:t>
            </a:r>
            <a:endParaRPr lang="en-US" sz="1400" dirty="0">
              <a:solidFill>
                <a:schemeClr val="tx1">
                  <a:lumMod val="75000"/>
                  <a:lumOff val="25000"/>
                </a:schemeClr>
              </a:solidFill>
              <a:latin typeface="Arial"/>
              <a:cs typeface="Arial"/>
            </a:endParaRPr>
          </a:p>
          <a:p>
            <a:pPr marL="184150" marR="147320" lvl="0" indent="-171450" algn="just">
              <a:lnSpc>
                <a:spcPct val="150000"/>
              </a:lnSpc>
              <a:spcAft>
                <a:spcPts val="600"/>
              </a:spcAft>
              <a:buFont typeface="Webdings" panose="05030102010509060703" pitchFamily="18" charset="2"/>
              <a:buChar char=""/>
            </a:pPr>
            <a:r>
              <a:rPr lang="en-US" sz="1400" dirty="0">
                <a:solidFill>
                  <a:schemeClr val="tx1">
                    <a:lumMod val="75000"/>
                    <a:lumOff val="25000"/>
                  </a:schemeClr>
                </a:solidFill>
                <a:latin typeface="Arial"/>
                <a:cs typeface="Arial"/>
              </a:rPr>
              <a:t>does not give homework, does not control, does not order what and how to do</a:t>
            </a:r>
            <a:r>
              <a:rPr lang="lv-LV" sz="1400" dirty="0">
                <a:solidFill>
                  <a:schemeClr val="tx1">
                    <a:lumMod val="75000"/>
                    <a:lumOff val="25000"/>
                  </a:schemeClr>
                </a:solidFill>
                <a:latin typeface="Arial"/>
                <a:cs typeface="Arial"/>
              </a:rPr>
              <a:t>;</a:t>
            </a:r>
            <a:endParaRPr lang="en-US" sz="1400" dirty="0">
              <a:solidFill>
                <a:schemeClr val="tx1">
                  <a:lumMod val="75000"/>
                  <a:lumOff val="25000"/>
                </a:schemeClr>
              </a:solidFill>
              <a:latin typeface="Arial"/>
              <a:cs typeface="Arial"/>
            </a:endParaRPr>
          </a:p>
          <a:p>
            <a:pPr marL="184150" marR="147320" lvl="0" indent="-171450" algn="just">
              <a:lnSpc>
                <a:spcPct val="150000"/>
              </a:lnSpc>
              <a:spcAft>
                <a:spcPts val="600"/>
              </a:spcAft>
              <a:buFont typeface="Webdings" panose="05030102010509060703" pitchFamily="18" charset="2"/>
              <a:buChar char=""/>
            </a:pPr>
            <a:r>
              <a:rPr lang="en-US" sz="1400" dirty="0">
                <a:solidFill>
                  <a:schemeClr val="tx1">
                    <a:lumMod val="75000"/>
                    <a:lumOff val="25000"/>
                  </a:schemeClr>
                </a:solidFill>
                <a:latin typeface="Arial"/>
                <a:cs typeface="Arial"/>
              </a:rPr>
              <a:t>does not make decisions on behalf of the student</a:t>
            </a:r>
            <a:r>
              <a:rPr lang="lv-LV" sz="1400" dirty="0">
                <a:solidFill>
                  <a:schemeClr val="tx1">
                    <a:lumMod val="75000"/>
                    <a:lumOff val="25000"/>
                  </a:schemeClr>
                </a:solidFill>
                <a:latin typeface="Arial"/>
                <a:cs typeface="Arial"/>
              </a:rPr>
              <a:t>. </a:t>
            </a:r>
            <a:endParaRPr lang="es-ES" sz="1400" dirty="0">
              <a:solidFill>
                <a:schemeClr val="tx1">
                  <a:lumMod val="75000"/>
                  <a:lumOff val="25000"/>
                </a:schemeClr>
              </a:solidFill>
              <a:latin typeface="Arial"/>
              <a:cs typeface="Arial"/>
            </a:endParaRPr>
          </a:p>
          <a:p>
            <a:pPr marL="12700" marR="147320" lvl="0" algn="just">
              <a:lnSpc>
                <a:spcPct val="150000"/>
              </a:lnSpc>
              <a:spcAft>
                <a:spcPts val="600"/>
              </a:spcAft>
            </a:pPr>
            <a:r>
              <a:rPr lang="es-ES" sz="1400" b="1" dirty="0">
                <a:solidFill>
                  <a:srgbClr val="151B77"/>
                </a:solidFill>
                <a:latin typeface="Arial"/>
                <a:cs typeface="Arial"/>
              </a:rPr>
              <a:t>Coach:</a:t>
            </a:r>
          </a:p>
          <a:p>
            <a:pPr marL="184150" marR="147320" lvl="0" indent="-171450" algn="just">
              <a:lnSpc>
                <a:spcPct val="150000"/>
              </a:lnSpc>
              <a:spcAft>
                <a:spcPts val="600"/>
              </a:spcAft>
              <a:buSzPct val="120000"/>
              <a:buFont typeface="Webdings" panose="05030102010509060703" pitchFamily="18" charset="2"/>
              <a:buChar char="a"/>
            </a:pPr>
            <a:r>
              <a:rPr lang="en-US" sz="1400" dirty="0">
                <a:solidFill>
                  <a:schemeClr val="tx1">
                    <a:lumMod val="75000"/>
                    <a:lumOff val="25000"/>
                  </a:schemeClr>
                </a:solidFill>
                <a:latin typeface="Arial"/>
                <a:cs typeface="Arial"/>
              </a:rPr>
              <a:t>provides the necessary information to help and support the </a:t>
            </a:r>
            <a:r>
              <a:rPr lang="en-US" sz="1400" dirty="0" err="1">
                <a:solidFill>
                  <a:schemeClr val="tx1">
                    <a:lumMod val="75000"/>
                    <a:lumOff val="25000"/>
                  </a:schemeClr>
                </a:solidFill>
                <a:latin typeface="Arial"/>
                <a:cs typeface="Arial"/>
              </a:rPr>
              <a:t>coachee</a:t>
            </a:r>
            <a:r>
              <a:rPr lang="en-US" sz="1400" dirty="0">
                <a:solidFill>
                  <a:schemeClr val="tx1">
                    <a:lumMod val="75000"/>
                    <a:lumOff val="25000"/>
                  </a:schemeClr>
                </a:solidFill>
                <a:latin typeface="Arial"/>
                <a:cs typeface="Arial"/>
              </a:rPr>
              <a:t> to find a solution on their own</a:t>
            </a:r>
            <a:r>
              <a:rPr lang="lv-LV" sz="1400" dirty="0">
                <a:solidFill>
                  <a:schemeClr val="tx1">
                    <a:lumMod val="75000"/>
                    <a:lumOff val="25000"/>
                  </a:schemeClr>
                </a:solidFill>
                <a:latin typeface="Arial"/>
                <a:cs typeface="Arial"/>
              </a:rPr>
              <a:t>;</a:t>
            </a:r>
            <a:endParaRPr lang="en-US" sz="1400" dirty="0">
              <a:solidFill>
                <a:schemeClr val="tx1">
                  <a:lumMod val="75000"/>
                  <a:lumOff val="25000"/>
                </a:schemeClr>
              </a:solidFill>
              <a:latin typeface="Arial"/>
              <a:cs typeface="Arial"/>
            </a:endParaRPr>
          </a:p>
          <a:p>
            <a:pPr marL="184150" marR="147320" lvl="0" indent="-171450" algn="just">
              <a:lnSpc>
                <a:spcPct val="150000"/>
              </a:lnSpc>
              <a:spcAft>
                <a:spcPts val="600"/>
              </a:spcAft>
              <a:buSzPct val="120000"/>
              <a:buFont typeface="Webdings" panose="05030102010509060703" pitchFamily="18" charset="2"/>
              <a:buChar char="a"/>
            </a:pPr>
            <a:r>
              <a:rPr lang="en-US" sz="1400" dirty="0">
                <a:solidFill>
                  <a:schemeClr val="tx1">
                    <a:lumMod val="75000"/>
                    <a:lumOff val="25000"/>
                  </a:schemeClr>
                </a:solidFill>
                <a:latin typeface="Arial"/>
                <a:cs typeface="Arial"/>
              </a:rPr>
              <a:t>allows the </a:t>
            </a:r>
            <a:r>
              <a:rPr lang="en-US" sz="1400" dirty="0" err="1">
                <a:solidFill>
                  <a:schemeClr val="tx1">
                    <a:lumMod val="75000"/>
                    <a:lumOff val="25000"/>
                  </a:schemeClr>
                </a:solidFill>
                <a:latin typeface="Arial"/>
                <a:cs typeface="Arial"/>
              </a:rPr>
              <a:t>coachee</a:t>
            </a:r>
            <a:r>
              <a:rPr lang="en-US" sz="1400" dirty="0">
                <a:solidFill>
                  <a:schemeClr val="tx1">
                    <a:lumMod val="75000"/>
                    <a:lumOff val="25000"/>
                  </a:schemeClr>
                </a:solidFill>
                <a:latin typeface="Arial"/>
                <a:cs typeface="Arial"/>
              </a:rPr>
              <a:t> to make his or her own decision</a:t>
            </a:r>
            <a:r>
              <a:rPr lang="lv-LV" sz="1400" dirty="0">
                <a:solidFill>
                  <a:schemeClr val="tx1">
                    <a:lumMod val="75000"/>
                    <a:lumOff val="25000"/>
                  </a:schemeClr>
                </a:solidFill>
                <a:latin typeface="Arial"/>
                <a:cs typeface="Arial"/>
              </a:rPr>
              <a:t>;</a:t>
            </a:r>
          </a:p>
          <a:p>
            <a:pPr marL="184150" marR="147320" lvl="0" indent="-171450" algn="just">
              <a:lnSpc>
                <a:spcPct val="150000"/>
              </a:lnSpc>
              <a:spcAft>
                <a:spcPts val="600"/>
              </a:spcAft>
              <a:buSzPct val="120000"/>
              <a:buFont typeface="Webdings" panose="05030102010509060703" pitchFamily="18" charset="2"/>
              <a:buChar char="a"/>
            </a:pPr>
            <a:r>
              <a:rPr lang="en-US" sz="1400" dirty="0">
                <a:solidFill>
                  <a:schemeClr val="tx1">
                    <a:lumMod val="75000"/>
                    <a:lumOff val="25000"/>
                  </a:schemeClr>
                </a:solidFill>
                <a:latin typeface="Arial"/>
                <a:cs typeface="Arial"/>
              </a:rPr>
              <a:t>encourages the </a:t>
            </a:r>
            <a:r>
              <a:rPr lang="en-US" sz="1400" dirty="0" err="1">
                <a:solidFill>
                  <a:schemeClr val="tx1">
                    <a:lumMod val="75000"/>
                    <a:lumOff val="25000"/>
                  </a:schemeClr>
                </a:solidFill>
                <a:latin typeface="Arial"/>
                <a:cs typeface="Arial"/>
              </a:rPr>
              <a:t>coachee</a:t>
            </a:r>
            <a:r>
              <a:rPr lang="en-US" sz="1400" dirty="0">
                <a:solidFill>
                  <a:schemeClr val="tx1">
                    <a:lumMod val="75000"/>
                    <a:lumOff val="25000"/>
                  </a:schemeClr>
                </a:solidFill>
                <a:latin typeface="Arial"/>
                <a:cs typeface="Arial"/>
              </a:rPr>
              <a:t> and promotes his / her self-assessment, as well as personal initiative to make decisions and take necessary actions</a:t>
            </a:r>
            <a:r>
              <a:rPr lang="lv-LV" sz="1400" dirty="0">
                <a:solidFill>
                  <a:schemeClr val="tx1">
                    <a:lumMod val="75000"/>
                    <a:lumOff val="25000"/>
                  </a:schemeClr>
                </a:solidFill>
                <a:latin typeface="Arial"/>
                <a:cs typeface="Arial"/>
              </a:rPr>
              <a:t>. </a:t>
            </a:r>
          </a:p>
          <a:p>
            <a:pPr marL="12700" marR="147320" lvl="0" algn="just">
              <a:lnSpc>
                <a:spcPct val="150000"/>
              </a:lnSpc>
              <a:spcAft>
                <a:spcPts val="600"/>
              </a:spcAft>
            </a:pPr>
            <a:endParaRPr lang="lv-LV" sz="1400" b="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5516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lecha: hacia abajo 67">
            <a:extLst>
              <a:ext uri="{FF2B5EF4-FFF2-40B4-BE49-F238E27FC236}">
                <a16:creationId xmlns:a16="http://schemas.microsoft.com/office/drawing/2014/main" id="{331991B6-39BE-4299-A31D-B8620831A0E4}"/>
              </a:ext>
            </a:extLst>
          </p:cNvPr>
          <p:cNvSpPr/>
          <p:nvPr/>
        </p:nvSpPr>
        <p:spPr>
          <a:xfrm>
            <a:off x="5370332" y="3020553"/>
            <a:ext cx="760186" cy="2069080"/>
          </a:xfrm>
          <a:prstGeom prst="downArrow">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a-ES"/>
          </a:p>
        </p:txBody>
      </p:sp>
      <p:sp>
        <p:nvSpPr>
          <p:cNvPr id="62" name="Flecha: hacia abajo 61">
            <a:extLst>
              <a:ext uri="{FF2B5EF4-FFF2-40B4-BE49-F238E27FC236}">
                <a16:creationId xmlns:a16="http://schemas.microsoft.com/office/drawing/2014/main" id="{5E8CEDA8-F51E-444B-B842-8E9E6F4CF23B}"/>
              </a:ext>
            </a:extLst>
          </p:cNvPr>
          <p:cNvSpPr/>
          <p:nvPr/>
        </p:nvSpPr>
        <p:spPr>
          <a:xfrm>
            <a:off x="580406" y="3004427"/>
            <a:ext cx="760186" cy="2378292"/>
          </a:xfrm>
          <a:prstGeom prst="downArrow">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a-ES"/>
          </a:p>
        </p:txBody>
      </p:sp>
      <p:sp>
        <p:nvSpPr>
          <p:cNvPr id="4" name="object 7">
            <a:extLst>
              <a:ext uri="{FF2B5EF4-FFF2-40B4-BE49-F238E27FC236}">
                <a16:creationId xmlns:a16="http://schemas.microsoft.com/office/drawing/2014/main" id="{05830260-3799-4979-BDB8-077DE3BA2187}"/>
              </a:ext>
            </a:extLst>
          </p:cNvPr>
          <p:cNvSpPr txBox="1"/>
          <p:nvPr/>
        </p:nvSpPr>
        <p:spPr>
          <a:xfrm>
            <a:off x="1504505" y="1986398"/>
            <a:ext cx="2517152" cy="259045"/>
          </a:xfrm>
          <a:prstGeom prst="rect">
            <a:avLst/>
          </a:prstGeom>
        </p:spPr>
        <p:txBody>
          <a:bodyPr vert="horz" wrap="square" lIns="0" tIns="12700" rIns="0" bIns="0" rtlCol="0">
            <a:spAutoFit/>
          </a:bodyPr>
          <a:lstStyle/>
          <a:p>
            <a:pPr marL="201295" marR="5080" indent="-189230" algn="ctr">
              <a:lnSpc>
                <a:spcPct val="100000"/>
              </a:lnSpc>
              <a:spcBef>
                <a:spcPts val="100"/>
              </a:spcBef>
            </a:pPr>
            <a:r>
              <a:rPr lang="en-US" sz="1600" b="1" dirty="0">
                <a:solidFill>
                  <a:srgbClr val="151B77"/>
                </a:solidFill>
                <a:cs typeface="Arial" panose="020B0604020202020204" pitchFamily="34" charset="0"/>
              </a:rPr>
              <a:t>TRAINING</a:t>
            </a:r>
          </a:p>
        </p:txBody>
      </p:sp>
      <p:sp>
        <p:nvSpPr>
          <p:cNvPr id="5" name="object 8">
            <a:extLst>
              <a:ext uri="{FF2B5EF4-FFF2-40B4-BE49-F238E27FC236}">
                <a16:creationId xmlns:a16="http://schemas.microsoft.com/office/drawing/2014/main" id="{45FA9C07-24ED-4C2D-BA7F-020996342F6C}"/>
              </a:ext>
            </a:extLst>
          </p:cNvPr>
          <p:cNvSpPr txBox="1"/>
          <p:nvPr/>
        </p:nvSpPr>
        <p:spPr>
          <a:xfrm>
            <a:off x="870018" y="884638"/>
            <a:ext cx="11053297" cy="561244"/>
          </a:xfrm>
          <a:prstGeom prst="rect">
            <a:avLst/>
          </a:prstGeom>
        </p:spPr>
        <p:txBody>
          <a:bodyPr vert="horz" wrap="square" lIns="0" tIns="12700" rIns="0" bIns="0" rtlCol="0">
            <a:spAutoFit/>
          </a:bodyPr>
          <a:lstStyle/>
          <a:p>
            <a:pPr marL="12700">
              <a:lnSpc>
                <a:spcPct val="120000"/>
              </a:lnSpc>
              <a:spcAft>
                <a:spcPts val="600"/>
              </a:spcAft>
            </a:pPr>
            <a:r>
              <a:rPr lang="en-US" sz="3200" b="1" dirty="0">
                <a:solidFill>
                  <a:srgbClr val="2B7EB6"/>
                </a:solidFill>
                <a:cs typeface="Arial" panose="020B0604020202020204" pitchFamily="34" charset="0"/>
                <a:sym typeface="Wingdings" panose="05000000000000000000" pitchFamily="2" charset="2"/>
              </a:rPr>
              <a:t>Entrepreneurship coach’s pathway</a:t>
            </a:r>
            <a:endParaRPr lang="en-US" sz="3200" dirty="0">
              <a:solidFill>
                <a:srgbClr val="2B7EB6"/>
              </a:solidFill>
              <a:cs typeface="Arial" panose="020B0604020202020204" pitchFamily="34" charset="0"/>
            </a:endParaRPr>
          </a:p>
        </p:txBody>
      </p:sp>
      <p:sp>
        <p:nvSpPr>
          <p:cNvPr id="18" name="CuadroTexto 17">
            <a:extLst>
              <a:ext uri="{FF2B5EF4-FFF2-40B4-BE49-F238E27FC236}">
                <a16:creationId xmlns:a16="http://schemas.microsoft.com/office/drawing/2014/main" id="{D4FBF0A3-6DE0-4E5B-B9AC-49B68FF28279}"/>
              </a:ext>
            </a:extLst>
          </p:cNvPr>
          <p:cNvSpPr txBox="1"/>
          <p:nvPr/>
        </p:nvSpPr>
        <p:spPr>
          <a:xfrm>
            <a:off x="5029380" y="5397485"/>
            <a:ext cx="1477910" cy="1076192"/>
          </a:xfrm>
          <a:prstGeom prst="rect">
            <a:avLst/>
          </a:prstGeom>
          <a:noFill/>
        </p:spPr>
        <p:txBody>
          <a:bodyPr wrap="square">
            <a:spAutoFit/>
          </a:bodyPr>
          <a:lstStyle/>
          <a:p>
            <a:pPr algn="ctr">
              <a:lnSpc>
                <a:spcPct val="107000"/>
              </a:lnSpc>
              <a:spcAft>
                <a:spcPts val="800"/>
              </a:spcAft>
            </a:pPr>
            <a:r>
              <a:rPr lang="en-GB" sz="16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International</a:t>
            </a:r>
          </a:p>
          <a:p>
            <a:pPr algn="ctr">
              <a:lnSpc>
                <a:spcPct val="107000"/>
              </a:lnSpc>
              <a:spcAft>
                <a:spcPts val="800"/>
              </a:spcAft>
            </a:pPr>
            <a:r>
              <a:rPr lang="en-GB" sz="16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Cooperation</a:t>
            </a:r>
          </a:p>
          <a:p>
            <a:pPr algn="ctr">
              <a:lnSpc>
                <a:spcPct val="107000"/>
              </a:lnSpc>
              <a:spcAft>
                <a:spcPts val="800"/>
              </a:spcAft>
            </a:pPr>
            <a:r>
              <a:rPr lang="en-GB" sz="1600" b="1" dirty="0">
                <a:solidFill>
                  <a:srgbClr val="151B77"/>
                </a:solidFill>
                <a:latin typeface="Calibri" panose="020F0502020204030204" pitchFamily="34" charset="0"/>
                <a:ea typeface="Calibri" panose="020F0502020204030204" pitchFamily="34" charset="0"/>
                <a:cs typeface="Times New Roman" panose="02020603050405020304" pitchFamily="18" charset="0"/>
              </a:rPr>
              <a:t> platform</a:t>
            </a:r>
            <a:endParaRPr lang="ca-ES" sz="1600" b="1" dirty="0">
              <a:solidFill>
                <a:srgbClr val="151B77"/>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Elipse 33">
            <a:extLst>
              <a:ext uri="{FF2B5EF4-FFF2-40B4-BE49-F238E27FC236}">
                <a16:creationId xmlns:a16="http://schemas.microsoft.com/office/drawing/2014/main" id="{D371BF35-4990-4E95-A334-D59959D6FE07}"/>
              </a:ext>
            </a:extLst>
          </p:cNvPr>
          <p:cNvSpPr/>
          <p:nvPr/>
        </p:nvSpPr>
        <p:spPr>
          <a:xfrm>
            <a:off x="4925329" y="5099818"/>
            <a:ext cx="1686012" cy="1625237"/>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600"/>
          </a:p>
        </p:txBody>
      </p:sp>
      <p:pic>
        <p:nvPicPr>
          <p:cNvPr id="35" name="Picture 2" descr="RebelBase">
            <a:extLst>
              <a:ext uri="{FF2B5EF4-FFF2-40B4-BE49-F238E27FC236}">
                <a16:creationId xmlns:a16="http://schemas.microsoft.com/office/drawing/2014/main" id="{3B5FE91F-382D-418F-B05B-3C5163AC7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096" y="4662908"/>
            <a:ext cx="1096309" cy="168958"/>
          </a:xfrm>
          <a:prstGeom prst="rect">
            <a:avLst/>
          </a:prstGeom>
          <a:noFill/>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F65E8398-E4E7-4128-BF8C-361D9BED9B2A}"/>
              </a:ext>
            </a:extLst>
          </p:cNvPr>
          <p:cNvSpPr txBox="1"/>
          <p:nvPr/>
        </p:nvSpPr>
        <p:spPr>
          <a:xfrm>
            <a:off x="7778475" y="4962047"/>
            <a:ext cx="3194402" cy="190077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s-ES" sz="1600" dirty="0" err="1">
                <a:solidFill>
                  <a:srgbClr val="151B77"/>
                </a:solidFill>
              </a:rPr>
              <a:t>Would</a:t>
            </a:r>
            <a:r>
              <a:rPr lang="es-ES" sz="1600" dirty="0">
                <a:solidFill>
                  <a:srgbClr val="151B77"/>
                </a:solidFill>
              </a:rPr>
              <a:t>-be </a:t>
            </a:r>
            <a:r>
              <a:rPr lang="es-ES" sz="1600" dirty="0" err="1">
                <a:solidFill>
                  <a:srgbClr val="151B77"/>
                </a:solidFill>
              </a:rPr>
              <a:t>entrepreneurs</a:t>
            </a:r>
            <a:endParaRPr lang="es-ES" sz="1600" dirty="0">
              <a:solidFill>
                <a:srgbClr val="151B77"/>
              </a:solidFill>
            </a:endParaRPr>
          </a:p>
          <a:p>
            <a:pPr marL="171450" indent="-171450">
              <a:lnSpc>
                <a:spcPct val="150000"/>
              </a:lnSpc>
              <a:buFont typeface="Arial" panose="020B0604020202020204" pitchFamily="34" charset="0"/>
              <a:buChar char="•"/>
            </a:pPr>
            <a:r>
              <a:rPr lang="es-ES" sz="1600" dirty="0" err="1">
                <a:solidFill>
                  <a:srgbClr val="151B77"/>
                </a:solidFill>
              </a:rPr>
              <a:t>Entrepreneurship</a:t>
            </a:r>
            <a:r>
              <a:rPr lang="es-ES" sz="1600" dirty="0">
                <a:solidFill>
                  <a:srgbClr val="151B77"/>
                </a:solidFill>
              </a:rPr>
              <a:t> </a:t>
            </a:r>
            <a:r>
              <a:rPr lang="es-ES" sz="1600" dirty="0" err="1">
                <a:solidFill>
                  <a:srgbClr val="151B77"/>
                </a:solidFill>
              </a:rPr>
              <a:t>Coaches</a:t>
            </a:r>
            <a:endParaRPr lang="es-ES" sz="1600" dirty="0">
              <a:solidFill>
                <a:srgbClr val="151B77"/>
              </a:solidFill>
            </a:endParaRPr>
          </a:p>
          <a:p>
            <a:pPr marL="171450" indent="-171450">
              <a:lnSpc>
                <a:spcPct val="150000"/>
              </a:lnSpc>
              <a:buFont typeface="Arial" panose="020B0604020202020204" pitchFamily="34" charset="0"/>
              <a:buChar char="•"/>
            </a:pPr>
            <a:r>
              <a:rPr lang="es-ES" sz="1600" dirty="0" err="1">
                <a:solidFill>
                  <a:srgbClr val="151B77"/>
                </a:solidFill>
              </a:rPr>
              <a:t>Mentors</a:t>
            </a:r>
            <a:endParaRPr lang="es-ES" sz="1600" dirty="0">
              <a:solidFill>
                <a:srgbClr val="151B77"/>
              </a:solidFill>
            </a:endParaRPr>
          </a:p>
          <a:p>
            <a:pPr marL="171450" indent="-171450">
              <a:lnSpc>
                <a:spcPct val="150000"/>
              </a:lnSpc>
              <a:buFont typeface="Arial" panose="020B0604020202020204" pitchFamily="34" charset="0"/>
              <a:buChar char="•"/>
            </a:pPr>
            <a:r>
              <a:rPr lang="es-ES" sz="1600" dirty="0">
                <a:solidFill>
                  <a:srgbClr val="151B77"/>
                </a:solidFill>
              </a:rPr>
              <a:t>Business </a:t>
            </a:r>
            <a:r>
              <a:rPr lang="es-ES" sz="1600" dirty="0" err="1">
                <a:solidFill>
                  <a:srgbClr val="151B77"/>
                </a:solidFill>
              </a:rPr>
              <a:t>mentors</a:t>
            </a:r>
            <a:endParaRPr lang="es-ES" sz="1600" dirty="0">
              <a:solidFill>
                <a:srgbClr val="151B77"/>
              </a:solidFill>
            </a:endParaRPr>
          </a:p>
          <a:p>
            <a:pPr marL="171450" indent="-171450">
              <a:lnSpc>
                <a:spcPct val="150000"/>
              </a:lnSpc>
              <a:buFont typeface="Arial" panose="020B0604020202020204" pitchFamily="34" charset="0"/>
              <a:buChar char="•"/>
            </a:pPr>
            <a:r>
              <a:rPr lang="es-ES" sz="1600" dirty="0" err="1">
                <a:solidFill>
                  <a:srgbClr val="151B77"/>
                </a:solidFill>
              </a:rPr>
              <a:t>Investors</a:t>
            </a:r>
            <a:endParaRPr lang="es-ES" sz="1600" dirty="0">
              <a:solidFill>
                <a:srgbClr val="151B77"/>
              </a:solidFill>
            </a:endParaRPr>
          </a:p>
        </p:txBody>
      </p:sp>
      <p:sp>
        <p:nvSpPr>
          <p:cNvPr id="2" name="Elipse 1">
            <a:extLst>
              <a:ext uri="{FF2B5EF4-FFF2-40B4-BE49-F238E27FC236}">
                <a16:creationId xmlns:a16="http://schemas.microsoft.com/office/drawing/2014/main" id="{558D3B82-F3BB-4A61-B783-0D4B4BDE6430}"/>
              </a:ext>
            </a:extLst>
          </p:cNvPr>
          <p:cNvSpPr/>
          <p:nvPr/>
        </p:nvSpPr>
        <p:spPr>
          <a:xfrm>
            <a:off x="795584" y="2207002"/>
            <a:ext cx="329831" cy="31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6" name="Conector recto 5">
            <a:extLst>
              <a:ext uri="{FF2B5EF4-FFF2-40B4-BE49-F238E27FC236}">
                <a16:creationId xmlns:a16="http://schemas.microsoft.com/office/drawing/2014/main" id="{47E27227-52E1-473D-AE5F-3BD4FD58D316}"/>
              </a:ext>
            </a:extLst>
          </p:cNvPr>
          <p:cNvCxnSpPr>
            <a:cxnSpLocks/>
            <a:endCxn id="63" idx="3"/>
          </p:cNvCxnSpPr>
          <p:nvPr/>
        </p:nvCxnSpPr>
        <p:spPr>
          <a:xfrm>
            <a:off x="970671" y="2331183"/>
            <a:ext cx="4119166" cy="0"/>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44" name="Elipse 43">
            <a:extLst>
              <a:ext uri="{FF2B5EF4-FFF2-40B4-BE49-F238E27FC236}">
                <a16:creationId xmlns:a16="http://schemas.microsoft.com/office/drawing/2014/main" id="{A6EEBBCD-947F-476B-B214-2E3D91658F1E}"/>
              </a:ext>
            </a:extLst>
          </p:cNvPr>
          <p:cNvSpPr/>
          <p:nvPr/>
        </p:nvSpPr>
        <p:spPr>
          <a:xfrm>
            <a:off x="5607433" y="2156801"/>
            <a:ext cx="329831" cy="31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47" name="Conector recto 46">
            <a:extLst>
              <a:ext uri="{FF2B5EF4-FFF2-40B4-BE49-F238E27FC236}">
                <a16:creationId xmlns:a16="http://schemas.microsoft.com/office/drawing/2014/main" id="{8B42AFA2-5DFD-4CB2-901F-11C884C91AE5}"/>
              </a:ext>
            </a:extLst>
          </p:cNvPr>
          <p:cNvCxnSpPr>
            <a:cxnSpLocks/>
            <a:stCxn id="44" idx="6"/>
          </p:cNvCxnSpPr>
          <p:nvPr/>
        </p:nvCxnSpPr>
        <p:spPr>
          <a:xfrm flipV="1">
            <a:off x="5937264" y="2302213"/>
            <a:ext cx="4360751" cy="12776"/>
          </a:xfrm>
          <a:prstGeom prst="line">
            <a:avLst/>
          </a:prstGeom>
          <a:ln w="57150"/>
        </p:spPr>
        <p:style>
          <a:lnRef idx="3">
            <a:schemeClr val="accent1"/>
          </a:lnRef>
          <a:fillRef idx="0">
            <a:schemeClr val="accent1"/>
          </a:fillRef>
          <a:effectRef idx="2">
            <a:schemeClr val="accent1"/>
          </a:effectRef>
          <a:fontRef idx="minor">
            <a:schemeClr val="tx1"/>
          </a:fontRef>
        </p:style>
      </p:cxnSp>
      <p:sp>
        <p:nvSpPr>
          <p:cNvPr id="49" name="object 7">
            <a:extLst>
              <a:ext uri="{FF2B5EF4-FFF2-40B4-BE49-F238E27FC236}">
                <a16:creationId xmlns:a16="http://schemas.microsoft.com/office/drawing/2014/main" id="{24558AD0-D50D-4077-ACCA-BE09D53FECF9}"/>
              </a:ext>
            </a:extLst>
          </p:cNvPr>
          <p:cNvSpPr txBox="1"/>
          <p:nvPr/>
        </p:nvSpPr>
        <p:spPr>
          <a:xfrm>
            <a:off x="6607253" y="1970204"/>
            <a:ext cx="2517152" cy="259045"/>
          </a:xfrm>
          <a:prstGeom prst="rect">
            <a:avLst/>
          </a:prstGeom>
        </p:spPr>
        <p:txBody>
          <a:bodyPr vert="horz" wrap="square" lIns="0" tIns="12700" rIns="0" bIns="0" rtlCol="0">
            <a:spAutoFit/>
          </a:bodyPr>
          <a:lstStyle/>
          <a:p>
            <a:pPr marL="201295" marR="5080" indent="-189230" algn="ctr">
              <a:lnSpc>
                <a:spcPct val="100000"/>
              </a:lnSpc>
              <a:spcBef>
                <a:spcPts val="100"/>
              </a:spcBef>
            </a:pPr>
            <a:r>
              <a:rPr lang="en-US" sz="1600" b="1" dirty="0">
                <a:solidFill>
                  <a:srgbClr val="151B77"/>
                </a:solidFill>
                <a:cs typeface="Arial" panose="020B0604020202020204" pitchFamily="34" charset="0"/>
              </a:rPr>
              <a:t>PROJECT INVOLVEMENT</a:t>
            </a:r>
          </a:p>
        </p:txBody>
      </p:sp>
      <p:sp>
        <p:nvSpPr>
          <p:cNvPr id="9" name="Elipse 8">
            <a:extLst>
              <a:ext uri="{FF2B5EF4-FFF2-40B4-BE49-F238E27FC236}">
                <a16:creationId xmlns:a16="http://schemas.microsoft.com/office/drawing/2014/main" id="{133CC329-750A-4A73-BCA3-1CC6CCA8D2AF}"/>
              </a:ext>
            </a:extLst>
          </p:cNvPr>
          <p:cNvSpPr/>
          <p:nvPr/>
        </p:nvSpPr>
        <p:spPr>
          <a:xfrm>
            <a:off x="870018" y="3078744"/>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2" name="object 7">
            <a:extLst>
              <a:ext uri="{FF2B5EF4-FFF2-40B4-BE49-F238E27FC236}">
                <a16:creationId xmlns:a16="http://schemas.microsoft.com/office/drawing/2014/main" id="{639824D9-918D-4888-BBB1-FEDCE34DB3FF}"/>
              </a:ext>
            </a:extLst>
          </p:cNvPr>
          <p:cNvSpPr txBox="1"/>
          <p:nvPr/>
        </p:nvSpPr>
        <p:spPr>
          <a:xfrm>
            <a:off x="1202787" y="3050521"/>
            <a:ext cx="4491072" cy="259045"/>
          </a:xfrm>
          <a:prstGeom prst="rect">
            <a:avLst/>
          </a:prstGeom>
        </p:spPr>
        <p:txBody>
          <a:bodyPr vert="horz" wrap="square" lIns="0" tIns="12700" rIns="0" bIns="0" rtlCol="0">
            <a:spAutoFit/>
          </a:bodyPr>
          <a:lstStyle/>
          <a:p>
            <a:pPr marL="201295" marR="5080" indent="-189230">
              <a:lnSpc>
                <a:spcPct val="100000"/>
              </a:lnSpc>
              <a:spcBef>
                <a:spcPts val="100"/>
              </a:spcBef>
            </a:pPr>
            <a:r>
              <a:rPr lang="en-US" sz="1600" b="1" dirty="0">
                <a:solidFill>
                  <a:srgbClr val="151B77"/>
                </a:solidFill>
                <a:cs typeface="Arial" panose="020B0604020202020204" pitchFamily="34" charset="0"/>
              </a:rPr>
              <a:t>Entrepreneurship competences</a:t>
            </a:r>
          </a:p>
        </p:txBody>
      </p:sp>
      <p:sp>
        <p:nvSpPr>
          <p:cNvPr id="53" name="Elipse 52">
            <a:extLst>
              <a:ext uri="{FF2B5EF4-FFF2-40B4-BE49-F238E27FC236}">
                <a16:creationId xmlns:a16="http://schemas.microsoft.com/office/drawing/2014/main" id="{DE0BA7EF-BFF2-416A-A00F-23CDE71C3F3D}"/>
              </a:ext>
            </a:extLst>
          </p:cNvPr>
          <p:cNvSpPr/>
          <p:nvPr/>
        </p:nvSpPr>
        <p:spPr>
          <a:xfrm>
            <a:off x="883127" y="3573025"/>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4" name="object 7">
            <a:extLst>
              <a:ext uri="{FF2B5EF4-FFF2-40B4-BE49-F238E27FC236}">
                <a16:creationId xmlns:a16="http://schemas.microsoft.com/office/drawing/2014/main" id="{647561F2-C77B-42CE-9F95-7060CE8B85F2}"/>
              </a:ext>
            </a:extLst>
          </p:cNvPr>
          <p:cNvSpPr txBox="1"/>
          <p:nvPr/>
        </p:nvSpPr>
        <p:spPr>
          <a:xfrm>
            <a:off x="1202787" y="3518466"/>
            <a:ext cx="4491072" cy="259045"/>
          </a:xfrm>
          <a:prstGeom prst="rect">
            <a:avLst/>
          </a:prstGeom>
        </p:spPr>
        <p:txBody>
          <a:bodyPr vert="horz" wrap="square" lIns="0" tIns="12700" rIns="0" bIns="0" rtlCol="0">
            <a:spAutoFit/>
          </a:bodyPr>
          <a:lstStyle/>
          <a:p>
            <a:pPr marL="201295" marR="5080" indent="-189230">
              <a:lnSpc>
                <a:spcPct val="100000"/>
              </a:lnSpc>
              <a:spcBef>
                <a:spcPts val="100"/>
              </a:spcBef>
            </a:pPr>
            <a:r>
              <a:rPr lang="en-US" sz="1600" b="1" dirty="0">
                <a:solidFill>
                  <a:srgbClr val="151B77"/>
                </a:solidFill>
                <a:cs typeface="Arial" panose="020B0604020202020204" pitchFamily="34" charset="0"/>
              </a:rPr>
              <a:t>Coaching: Go Into action</a:t>
            </a:r>
          </a:p>
        </p:txBody>
      </p:sp>
      <p:sp>
        <p:nvSpPr>
          <p:cNvPr id="55" name="Elipse 54">
            <a:extLst>
              <a:ext uri="{FF2B5EF4-FFF2-40B4-BE49-F238E27FC236}">
                <a16:creationId xmlns:a16="http://schemas.microsoft.com/office/drawing/2014/main" id="{E9B3C52D-E702-415B-B080-6175B3B445CB}"/>
              </a:ext>
            </a:extLst>
          </p:cNvPr>
          <p:cNvSpPr/>
          <p:nvPr/>
        </p:nvSpPr>
        <p:spPr>
          <a:xfrm>
            <a:off x="883127" y="4083989"/>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6" name="object 7">
            <a:extLst>
              <a:ext uri="{FF2B5EF4-FFF2-40B4-BE49-F238E27FC236}">
                <a16:creationId xmlns:a16="http://schemas.microsoft.com/office/drawing/2014/main" id="{6074D3C2-E91E-41D6-8CEA-9B021A54BB5F}"/>
              </a:ext>
            </a:extLst>
          </p:cNvPr>
          <p:cNvSpPr txBox="1"/>
          <p:nvPr/>
        </p:nvSpPr>
        <p:spPr>
          <a:xfrm>
            <a:off x="1202787" y="4029430"/>
            <a:ext cx="4491072" cy="259045"/>
          </a:xfrm>
          <a:prstGeom prst="rect">
            <a:avLst/>
          </a:prstGeom>
        </p:spPr>
        <p:txBody>
          <a:bodyPr vert="horz" wrap="square" lIns="0" tIns="12700" rIns="0" bIns="0" rtlCol="0">
            <a:spAutoFit/>
          </a:bodyPr>
          <a:lstStyle/>
          <a:p>
            <a:pPr marL="201295" marR="5080" indent="-189230">
              <a:lnSpc>
                <a:spcPct val="100000"/>
              </a:lnSpc>
              <a:spcBef>
                <a:spcPts val="100"/>
              </a:spcBef>
            </a:pPr>
            <a:r>
              <a:rPr lang="en-US" sz="1600" b="1" dirty="0">
                <a:solidFill>
                  <a:srgbClr val="151B77"/>
                </a:solidFill>
                <a:cs typeface="Arial" panose="020B0604020202020204" pitchFamily="34" charset="0"/>
              </a:rPr>
              <a:t>Techniques for a Value-based coaching</a:t>
            </a:r>
          </a:p>
        </p:txBody>
      </p:sp>
      <p:sp>
        <p:nvSpPr>
          <p:cNvPr id="57" name="Elipse 56">
            <a:extLst>
              <a:ext uri="{FF2B5EF4-FFF2-40B4-BE49-F238E27FC236}">
                <a16:creationId xmlns:a16="http://schemas.microsoft.com/office/drawing/2014/main" id="{3C96658E-D0A1-42A0-AAD1-2A0D822F3EA0}"/>
              </a:ext>
            </a:extLst>
          </p:cNvPr>
          <p:cNvSpPr/>
          <p:nvPr/>
        </p:nvSpPr>
        <p:spPr>
          <a:xfrm>
            <a:off x="899463" y="5416375"/>
            <a:ext cx="154744" cy="17790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8" name="object 7">
            <a:extLst>
              <a:ext uri="{FF2B5EF4-FFF2-40B4-BE49-F238E27FC236}">
                <a16:creationId xmlns:a16="http://schemas.microsoft.com/office/drawing/2014/main" id="{6F21824F-8337-4E0C-82C1-4BEF4B0AABAE}"/>
              </a:ext>
            </a:extLst>
          </p:cNvPr>
          <p:cNvSpPr txBox="1"/>
          <p:nvPr/>
        </p:nvSpPr>
        <p:spPr>
          <a:xfrm>
            <a:off x="1219123" y="5361816"/>
            <a:ext cx="4491072" cy="259045"/>
          </a:xfrm>
          <a:prstGeom prst="rect">
            <a:avLst/>
          </a:prstGeom>
        </p:spPr>
        <p:txBody>
          <a:bodyPr vert="horz" wrap="square" lIns="0" tIns="12700" rIns="0" bIns="0" rtlCol="0">
            <a:spAutoFit/>
          </a:bodyPr>
          <a:lstStyle/>
          <a:p>
            <a:pPr marL="201295" marR="5080" indent="-189230">
              <a:lnSpc>
                <a:spcPct val="100000"/>
              </a:lnSpc>
              <a:spcBef>
                <a:spcPts val="100"/>
              </a:spcBef>
            </a:pPr>
            <a:r>
              <a:rPr lang="en-US" sz="1600" b="1" dirty="0">
                <a:solidFill>
                  <a:srgbClr val="151B77"/>
                </a:solidFill>
                <a:cs typeface="Arial" panose="020B0604020202020204" pitchFamily="34" charset="0"/>
              </a:rPr>
              <a:t>International cooperation platform</a:t>
            </a:r>
          </a:p>
        </p:txBody>
      </p:sp>
      <p:sp>
        <p:nvSpPr>
          <p:cNvPr id="11" name="Flecha: cheurón 10">
            <a:extLst>
              <a:ext uri="{FF2B5EF4-FFF2-40B4-BE49-F238E27FC236}">
                <a16:creationId xmlns:a16="http://schemas.microsoft.com/office/drawing/2014/main" id="{99525045-A824-4AF4-BEC9-6A9D0B22A95C}"/>
              </a:ext>
            </a:extLst>
          </p:cNvPr>
          <p:cNvSpPr/>
          <p:nvPr/>
        </p:nvSpPr>
        <p:spPr>
          <a:xfrm>
            <a:off x="10094322" y="2156801"/>
            <a:ext cx="329831" cy="3163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59" name="Elipse 58">
            <a:extLst>
              <a:ext uri="{FF2B5EF4-FFF2-40B4-BE49-F238E27FC236}">
                <a16:creationId xmlns:a16="http://schemas.microsoft.com/office/drawing/2014/main" id="{0CAAC0AE-D2C1-4434-B0C9-A2F5DEEAB460}"/>
              </a:ext>
            </a:extLst>
          </p:cNvPr>
          <p:cNvSpPr/>
          <p:nvPr/>
        </p:nvSpPr>
        <p:spPr>
          <a:xfrm>
            <a:off x="5693859" y="3161629"/>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0" name="object 7">
            <a:extLst>
              <a:ext uri="{FF2B5EF4-FFF2-40B4-BE49-F238E27FC236}">
                <a16:creationId xmlns:a16="http://schemas.microsoft.com/office/drawing/2014/main" id="{30CFB22F-1A02-4019-8256-37C1311D3525}"/>
              </a:ext>
            </a:extLst>
          </p:cNvPr>
          <p:cNvSpPr txBox="1"/>
          <p:nvPr/>
        </p:nvSpPr>
        <p:spPr>
          <a:xfrm>
            <a:off x="6025060" y="3021881"/>
            <a:ext cx="4491072" cy="1490408"/>
          </a:xfrm>
          <a:prstGeom prst="rect">
            <a:avLst/>
          </a:prstGeom>
        </p:spPr>
        <p:txBody>
          <a:bodyPr vert="horz" wrap="square" lIns="0" tIns="12700" rIns="0" bIns="0" rtlCol="0">
            <a:spAutoFit/>
          </a:bodyPr>
          <a:lstStyle/>
          <a:p>
            <a:pPr marL="201295" marR="5080" indent="-189230">
              <a:lnSpc>
                <a:spcPct val="150000"/>
              </a:lnSpc>
              <a:spcBef>
                <a:spcPts val="100"/>
              </a:spcBef>
            </a:pPr>
            <a:r>
              <a:rPr lang="en-US" sz="1600" b="1" dirty="0">
                <a:solidFill>
                  <a:srgbClr val="151B77"/>
                </a:solidFill>
                <a:cs typeface="Arial" panose="020B0604020202020204" pitchFamily="34" charset="0"/>
              </a:rPr>
              <a:t>Detecting entrepreneurial potential and skills</a:t>
            </a:r>
          </a:p>
          <a:p>
            <a:pPr marL="201295" marR="5080" indent="-189230">
              <a:lnSpc>
                <a:spcPct val="150000"/>
              </a:lnSpc>
              <a:spcBef>
                <a:spcPts val="100"/>
              </a:spcBef>
            </a:pPr>
            <a:r>
              <a:rPr lang="en-US" sz="1600" b="1" dirty="0">
                <a:solidFill>
                  <a:srgbClr val="151B77"/>
                </a:solidFill>
                <a:cs typeface="Arial" panose="020B0604020202020204" pitchFamily="34" charset="0"/>
              </a:rPr>
              <a:t>Supporting would-be entrepreneurs</a:t>
            </a:r>
          </a:p>
          <a:p>
            <a:pPr marL="201295" marR="5080" indent="-189230">
              <a:lnSpc>
                <a:spcPct val="150000"/>
              </a:lnSpc>
              <a:spcBef>
                <a:spcPts val="100"/>
              </a:spcBef>
            </a:pPr>
            <a:r>
              <a:rPr lang="en-US" sz="1600" b="1" dirty="0">
                <a:solidFill>
                  <a:srgbClr val="151B77"/>
                </a:solidFill>
                <a:cs typeface="Arial" panose="020B0604020202020204" pitchFamily="34" charset="0"/>
              </a:rPr>
              <a:t>Team building</a:t>
            </a:r>
          </a:p>
          <a:p>
            <a:pPr marL="201295" marR="5080" indent="-189230">
              <a:lnSpc>
                <a:spcPct val="150000"/>
              </a:lnSpc>
              <a:spcBef>
                <a:spcPts val="100"/>
              </a:spcBef>
            </a:pPr>
            <a:r>
              <a:rPr lang="en-US" sz="1600" b="1" dirty="0">
                <a:solidFill>
                  <a:srgbClr val="151B77"/>
                </a:solidFill>
                <a:cs typeface="Arial" panose="020B0604020202020204" pitchFamily="34" charset="0"/>
              </a:rPr>
              <a:t>Motivating networking</a:t>
            </a:r>
          </a:p>
        </p:txBody>
      </p:sp>
      <p:sp>
        <p:nvSpPr>
          <p:cNvPr id="63" name="Flecha: cheurón 62">
            <a:extLst>
              <a:ext uri="{FF2B5EF4-FFF2-40B4-BE49-F238E27FC236}">
                <a16:creationId xmlns:a16="http://schemas.microsoft.com/office/drawing/2014/main" id="{C1BAED01-D783-4C91-A74F-7D326D533E3F}"/>
              </a:ext>
            </a:extLst>
          </p:cNvPr>
          <p:cNvSpPr/>
          <p:nvPr/>
        </p:nvSpPr>
        <p:spPr>
          <a:xfrm>
            <a:off x="4760006" y="2172995"/>
            <a:ext cx="329831" cy="31637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5" name="Elipse 64">
            <a:extLst>
              <a:ext uri="{FF2B5EF4-FFF2-40B4-BE49-F238E27FC236}">
                <a16:creationId xmlns:a16="http://schemas.microsoft.com/office/drawing/2014/main" id="{5B724F6F-C14C-4952-B658-2E1286B7648F}"/>
              </a:ext>
            </a:extLst>
          </p:cNvPr>
          <p:cNvSpPr/>
          <p:nvPr/>
        </p:nvSpPr>
        <p:spPr>
          <a:xfrm>
            <a:off x="5693859" y="3528651"/>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6" name="Elipse 65">
            <a:extLst>
              <a:ext uri="{FF2B5EF4-FFF2-40B4-BE49-F238E27FC236}">
                <a16:creationId xmlns:a16="http://schemas.microsoft.com/office/drawing/2014/main" id="{603DFE18-FE2B-4C4E-9DE4-6C3A7AE1D620}"/>
              </a:ext>
            </a:extLst>
          </p:cNvPr>
          <p:cNvSpPr/>
          <p:nvPr/>
        </p:nvSpPr>
        <p:spPr>
          <a:xfrm>
            <a:off x="5693859" y="3894700"/>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7" name="Elipse 66">
            <a:extLst>
              <a:ext uri="{FF2B5EF4-FFF2-40B4-BE49-F238E27FC236}">
                <a16:creationId xmlns:a16="http://schemas.microsoft.com/office/drawing/2014/main" id="{9D358909-0132-4864-B182-D9FE848E389A}"/>
              </a:ext>
            </a:extLst>
          </p:cNvPr>
          <p:cNvSpPr/>
          <p:nvPr/>
        </p:nvSpPr>
        <p:spPr>
          <a:xfrm>
            <a:off x="5693859" y="4261722"/>
            <a:ext cx="154744" cy="1779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69113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F6FD6F9-D620-4F91-A986-BC2D49E209CB}"/>
              </a:ext>
            </a:extLst>
          </p:cNvPr>
          <p:cNvSpPr/>
          <p:nvPr/>
        </p:nvSpPr>
        <p:spPr>
          <a:xfrm>
            <a:off x="2463651" y="5718809"/>
            <a:ext cx="9728349" cy="11333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3" name="Rectángulo 32">
            <a:extLst>
              <a:ext uri="{FF2B5EF4-FFF2-40B4-BE49-F238E27FC236}">
                <a16:creationId xmlns:a16="http://schemas.microsoft.com/office/drawing/2014/main" id="{6E4F908C-9673-40BB-88D5-C844A8B7961A}"/>
              </a:ext>
            </a:extLst>
          </p:cNvPr>
          <p:cNvSpPr/>
          <p:nvPr/>
        </p:nvSpPr>
        <p:spPr>
          <a:xfrm>
            <a:off x="2821355" y="3602519"/>
            <a:ext cx="8194924" cy="10047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026" name="Picture 2" descr="RebelBase">
            <a:extLst>
              <a:ext uri="{FF2B5EF4-FFF2-40B4-BE49-F238E27FC236}">
                <a16:creationId xmlns:a16="http://schemas.microsoft.com/office/drawing/2014/main" id="{71B28399-1300-4E37-B3EA-9CE241C91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565" y="5766526"/>
            <a:ext cx="1096309" cy="168958"/>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0">
            <a:extLst>
              <a:ext uri="{FF2B5EF4-FFF2-40B4-BE49-F238E27FC236}">
                <a16:creationId xmlns:a16="http://schemas.microsoft.com/office/drawing/2014/main" id="{90F2A053-86D0-413D-B80C-24DD15637411}"/>
              </a:ext>
            </a:extLst>
          </p:cNvPr>
          <p:cNvSpPr txBox="1"/>
          <p:nvPr/>
        </p:nvSpPr>
        <p:spPr>
          <a:xfrm>
            <a:off x="2962353" y="930557"/>
            <a:ext cx="8886747" cy="338554"/>
          </a:xfrm>
          <a:prstGeom prst="rect">
            <a:avLst/>
          </a:prstGeom>
          <a:noFill/>
        </p:spPr>
        <p:txBody>
          <a:bodyPr wrap="square">
            <a:spAutoFit/>
          </a:bodyPr>
          <a:lstStyle>
            <a:defPPr>
              <a:defRPr lang="ca-ES"/>
            </a:defPPr>
            <a:lvl1pPr algn="just">
              <a:defRPr b="1">
                <a:effectLst/>
                <a:ea typeface="Times New Roman" panose="02020603050405020304" pitchFamily="18" charset="0"/>
              </a:defRPr>
            </a:lvl1pPr>
          </a:lstStyle>
          <a:p>
            <a:r>
              <a:rPr lang="en-US" sz="1600" b="0" dirty="0">
                <a:solidFill>
                  <a:srgbClr val="2B7EB6"/>
                </a:solidFill>
              </a:rPr>
              <a:t>The coach will be trained in their role of detecting, supporting, team building and coaching capacities. </a:t>
            </a:r>
          </a:p>
        </p:txBody>
      </p:sp>
      <p:sp>
        <p:nvSpPr>
          <p:cNvPr id="11" name="TextBox 13">
            <a:extLst>
              <a:ext uri="{FF2B5EF4-FFF2-40B4-BE49-F238E27FC236}">
                <a16:creationId xmlns:a16="http://schemas.microsoft.com/office/drawing/2014/main" id="{0C3C3BCD-E85E-4CC7-B6E1-5C2C40D61C10}"/>
              </a:ext>
            </a:extLst>
          </p:cNvPr>
          <p:cNvSpPr txBox="1"/>
          <p:nvPr/>
        </p:nvSpPr>
        <p:spPr>
          <a:xfrm>
            <a:off x="1" y="814233"/>
            <a:ext cx="2463650" cy="6043767"/>
          </a:xfrm>
          <a:prstGeom prst="rect">
            <a:avLst/>
          </a:prstGeom>
          <a:solidFill>
            <a:srgbClr val="2B7EB6"/>
          </a:solidFill>
        </p:spPr>
        <p:txBody>
          <a:bodyPr wrap="square">
            <a:noAutofit/>
          </a:bodyPr>
          <a:lstStyle/>
          <a:p>
            <a:pPr marL="12700" marR="147320" lvl="0" algn="ctr">
              <a:lnSpc>
                <a:spcPct val="120000"/>
              </a:lnSpc>
              <a:spcAft>
                <a:spcPts val="600"/>
              </a:spcAft>
            </a:pPr>
            <a:endParaRPr lang="en-US" sz="800" b="1" dirty="0">
              <a:solidFill>
                <a:schemeClr val="bg1"/>
              </a:solidFill>
              <a:latin typeface="Arial"/>
              <a:cs typeface="Arial"/>
            </a:endParaRPr>
          </a:p>
          <a:p>
            <a:pPr marL="12700" marR="147320" lvl="0" algn="ctr">
              <a:lnSpc>
                <a:spcPct val="120000"/>
              </a:lnSpc>
              <a:spcAft>
                <a:spcPts val="600"/>
              </a:spcAft>
            </a:pPr>
            <a:r>
              <a:rPr lang="en-US" b="1" dirty="0" err="1">
                <a:solidFill>
                  <a:schemeClr val="bg1"/>
                </a:solidFill>
                <a:latin typeface="Arial"/>
                <a:cs typeface="Arial"/>
              </a:rPr>
              <a:t>SPINTeams</a:t>
            </a:r>
            <a:r>
              <a:rPr lang="en-US" b="1" dirty="0">
                <a:solidFill>
                  <a:schemeClr val="bg1"/>
                </a:solidFill>
                <a:latin typeface="Arial"/>
                <a:cs typeface="Arial"/>
              </a:rPr>
              <a:t> project expects active and regular involvement from the coach detecting entrepreneurial potential and skills to be improved in target groups, supporting them, developing team building and motivating the networking in the transnational platform.</a:t>
            </a:r>
            <a:endParaRPr lang="lv-LV" b="1" dirty="0">
              <a:solidFill>
                <a:schemeClr val="bg1"/>
              </a:solidFill>
              <a:latin typeface="Arial"/>
              <a:cs typeface="Arial"/>
            </a:endParaRPr>
          </a:p>
        </p:txBody>
      </p:sp>
      <p:sp>
        <p:nvSpPr>
          <p:cNvPr id="8" name="CuadroTexto 7">
            <a:extLst>
              <a:ext uri="{FF2B5EF4-FFF2-40B4-BE49-F238E27FC236}">
                <a16:creationId xmlns:a16="http://schemas.microsoft.com/office/drawing/2014/main" id="{0533A72F-CCA3-458F-B509-069C066B4C4D}"/>
              </a:ext>
            </a:extLst>
          </p:cNvPr>
          <p:cNvSpPr txBox="1"/>
          <p:nvPr/>
        </p:nvSpPr>
        <p:spPr>
          <a:xfrm>
            <a:off x="3035877" y="1245825"/>
            <a:ext cx="2463649" cy="1477328"/>
          </a:xfrm>
          <a:prstGeom prst="rect">
            <a:avLst/>
          </a:prstGeom>
          <a:noFill/>
        </p:spPr>
        <p:txBody>
          <a:bodyPr wrap="square" rtlCol="0">
            <a:spAutoFit/>
          </a:bodyPr>
          <a:lstStyle/>
          <a:p>
            <a:pPr algn="ctr"/>
            <a:r>
              <a:rPr lang="en-US" dirty="0">
                <a:solidFill>
                  <a:srgbClr val="151B77"/>
                </a:solidFill>
              </a:rPr>
              <a:t>Webinar 1</a:t>
            </a:r>
          </a:p>
          <a:p>
            <a:pPr algn="ctr"/>
            <a:endParaRPr lang="en-US" dirty="0">
              <a:solidFill>
                <a:srgbClr val="151B77"/>
              </a:solidFill>
            </a:endParaRPr>
          </a:p>
          <a:p>
            <a:pPr algn="ctr"/>
            <a:r>
              <a:rPr lang="en-US" dirty="0">
                <a:solidFill>
                  <a:srgbClr val="151B77"/>
                </a:solidFill>
              </a:rPr>
              <a:t>The “entrepreneurship coach”: Promoting Entrepreneurship</a:t>
            </a:r>
          </a:p>
        </p:txBody>
      </p:sp>
      <p:sp>
        <p:nvSpPr>
          <p:cNvPr id="16" name="CuadroTexto 15">
            <a:extLst>
              <a:ext uri="{FF2B5EF4-FFF2-40B4-BE49-F238E27FC236}">
                <a16:creationId xmlns:a16="http://schemas.microsoft.com/office/drawing/2014/main" id="{792068A8-C08D-4ED1-B19C-0391F63DC02F}"/>
              </a:ext>
            </a:extLst>
          </p:cNvPr>
          <p:cNvSpPr txBox="1"/>
          <p:nvPr/>
        </p:nvSpPr>
        <p:spPr>
          <a:xfrm>
            <a:off x="5719721" y="1245825"/>
            <a:ext cx="2463649" cy="1200329"/>
          </a:xfrm>
          <a:prstGeom prst="rect">
            <a:avLst/>
          </a:prstGeom>
          <a:noFill/>
        </p:spPr>
        <p:txBody>
          <a:bodyPr wrap="square" rtlCol="0">
            <a:spAutoFit/>
          </a:bodyPr>
          <a:lstStyle/>
          <a:p>
            <a:pPr algn="ctr"/>
            <a:r>
              <a:rPr lang="en-US" dirty="0">
                <a:solidFill>
                  <a:srgbClr val="151B77"/>
                </a:solidFill>
              </a:rPr>
              <a:t>Webinar 2</a:t>
            </a:r>
          </a:p>
          <a:p>
            <a:pPr algn="ctr"/>
            <a:r>
              <a:rPr lang="en-US" dirty="0">
                <a:solidFill>
                  <a:srgbClr val="151B77"/>
                </a:solidFill>
              </a:rPr>
              <a:t> </a:t>
            </a:r>
          </a:p>
          <a:p>
            <a:pPr algn="ctr"/>
            <a:r>
              <a:rPr lang="en-US" dirty="0">
                <a:solidFill>
                  <a:srgbClr val="151B77"/>
                </a:solidFill>
              </a:rPr>
              <a:t>Coaching:</a:t>
            </a:r>
          </a:p>
          <a:p>
            <a:pPr algn="ctr"/>
            <a:r>
              <a:rPr lang="en-US" dirty="0">
                <a:solidFill>
                  <a:srgbClr val="151B77"/>
                </a:solidFill>
              </a:rPr>
              <a:t>Go into action!             </a:t>
            </a:r>
          </a:p>
        </p:txBody>
      </p:sp>
      <p:sp>
        <p:nvSpPr>
          <p:cNvPr id="17" name="CuadroTexto 16">
            <a:extLst>
              <a:ext uri="{FF2B5EF4-FFF2-40B4-BE49-F238E27FC236}">
                <a16:creationId xmlns:a16="http://schemas.microsoft.com/office/drawing/2014/main" id="{E43433B9-EBBE-484B-9D2C-C26B89D796DA}"/>
              </a:ext>
            </a:extLst>
          </p:cNvPr>
          <p:cNvSpPr txBox="1"/>
          <p:nvPr/>
        </p:nvSpPr>
        <p:spPr>
          <a:xfrm>
            <a:off x="8403564" y="1245825"/>
            <a:ext cx="2463649" cy="1415772"/>
          </a:xfrm>
          <a:prstGeom prst="rect">
            <a:avLst/>
          </a:prstGeom>
          <a:noFill/>
        </p:spPr>
        <p:txBody>
          <a:bodyPr wrap="square" rtlCol="0">
            <a:spAutoFit/>
          </a:bodyPr>
          <a:lstStyle/>
          <a:p>
            <a:pPr algn="ctr"/>
            <a:r>
              <a:rPr lang="en-US" dirty="0">
                <a:solidFill>
                  <a:srgbClr val="151B77"/>
                </a:solidFill>
              </a:rPr>
              <a:t>Webinar 3</a:t>
            </a:r>
          </a:p>
          <a:p>
            <a:pPr algn="ctr"/>
            <a:r>
              <a:rPr lang="en-US" dirty="0">
                <a:solidFill>
                  <a:srgbClr val="151B77"/>
                </a:solidFill>
              </a:rPr>
              <a:t> </a:t>
            </a:r>
          </a:p>
          <a:p>
            <a:pPr algn="ctr"/>
            <a:r>
              <a:rPr lang="en-US" dirty="0">
                <a:solidFill>
                  <a:srgbClr val="151B77"/>
                </a:solidFill>
              </a:rPr>
              <a:t>Practical Tools &amp; techniques for coaching</a:t>
            </a:r>
          </a:p>
          <a:p>
            <a:pPr algn="ctr"/>
            <a:endParaRPr lang="en-US" sz="1400" dirty="0">
              <a:solidFill>
                <a:srgbClr val="151B77"/>
              </a:solidFill>
            </a:endParaRPr>
          </a:p>
        </p:txBody>
      </p:sp>
      <p:sp>
        <p:nvSpPr>
          <p:cNvPr id="4" name="Flecha: a la derecha 3">
            <a:extLst>
              <a:ext uri="{FF2B5EF4-FFF2-40B4-BE49-F238E27FC236}">
                <a16:creationId xmlns:a16="http://schemas.microsoft.com/office/drawing/2014/main" id="{C6EB0913-DE3F-4169-986D-E03CFF85C386}"/>
              </a:ext>
            </a:extLst>
          </p:cNvPr>
          <p:cNvSpPr/>
          <p:nvPr/>
        </p:nvSpPr>
        <p:spPr>
          <a:xfrm>
            <a:off x="3035876" y="1567228"/>
            <a:ext cx="2463649" cy="2032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Flecha: a la derecha 14">
            <a:extLst>
              <a:ext uri="{FF2B5EF4-FFF2-40B4-BE49-F238E27FC236}">
                <a16:creationId xmlns:a16="http://schemas.microsoft.com/office/drawing/2014/main" id="{A8F5290B-A5A6-4732-BFA6-2E87A402C50D}"/>
              </a:ext>
            </a:extLst>
          </p:cNvPr>
          <p:cNvSpPr/>
          <p:nvPr/>
        </p:nvSpPr>
        <p:spPr>
          <a:xfrm>
            <a:off x="5719721" y="1567228"/>
            <a:ext cx="2463649" cy="2032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Flecha: a la derecha 17">
            <a:extLst>
              <a:ext uri="{FF2B5EF4-FFF2-40B4-BE49-F238E27FC236}">
                <a16:creationId xmlns:a16="http://schemas.microsoft.com/office/drawing/2014/main" id="{5503611F-728C-477F-802E-20378D147F8B}"/>
              </a:ext>
            </a:extLst>
          </p:cNvPr>
          <p:cNvSpPr/>
          <p:nvPr/>
        </p:nvSpPr>
        <p:spPr>
          <a:xfrm>
            <a:off x="8403564" y="1567228"/>
            <a:ext cx="2463649" cy="2032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Círculo: vacío 4">
            <a:extLst>
              <a:ext uri="{FF2B5EF4-FFF2-40B4-BE49-F238E27FC236}">
                <a16:creationId xmlns:a16="http://schemas.microsoft.com/office/drawing/2014/main" id="{DF484E9E-4D60-4846-99DA-DA6D6F9F0295}"/>
              </a:ext>
            </a:extLst>
          </p:cNvPr>
          <p:cNvSpPr/>
          <p:nvPr/>
        </p:nvSpPr>
        <p:spPr>
          <a:xfrm>
            <a:off x="2814108" y="1560878"/>
            <a:ext cx="197703" cy="203200"/>
          </a:xfrm>
          <a:prstGeom prst="donut">
            <a:avLst/>
          </a:prstGeom>
          <a:solidFill>
            <a:srgbClr val="2B7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19" name="Círculo: vacío 18">
            <a:extLst>
              <a:ext uri="{FF2B5EF4-FFF2-40B4-BE49-F238E27FC236}">
                <a16:creationId xmlns:a16="http://schemas.microsoft.com/office/drawing/2014/main" id="{7403FD30-EAE8-4540-A543-FEE0BA6231E7}"/>
              </a:ext>
            </a:extLst>
          </p:cNvPr>
          <p:cNvSpPr/>
          <p:nvPr/>
        </p:nvSpPr>
        <p:spPr>
          <a:xfrm>
            <a:off x="5499525" y="1567228"/>
            <a:ext cx="197703" cy="203200"/>
          </a:xfrm>
          <a:prstGeom prst="donut">
            <a:avLst/>
          </a:prstGeom>
          <a:solidFill>
            <a:srgbClr val="2B7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20" name="Círculo: vacío 19">
            <a:extLst>
              <a:ext uri="{FF2B5EF4-FFF2-40B4-BE49-F238E27FC236}">
                <a16:creationId xmlns:a16="http://schemas.microsoft.com/office/drawing/2014/main" id="{9FB605C5-E135-4A52-9E5B-6B6E734B3162}"/>
              </a:ext>
            </a:extLst>
          </p:cNvPr>
          <p:cNvSpPr/>
          <p:nvPr/>
        </p:nvSpPr>
        <p:spPr>
          <a:xfrm>
            <a:off x="8194615" y="1560878"/>
            <a:ext cx="197703" cy="203200"/>
          </a:xfrm>
          <a:prstGeom prst="donut">
            <a:avLst/>
          </a:prstGeom>
          <a:solidFill>
            <a:srgbClr val="2B7E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21" name="CuadroTexto 20">
            <a:extLst>
              <a:ext uri="{FF2B5EF4-FFF2-40B4-BE49-F238E27FC236}">
                <a16:creationId xmlns:a16="http://schemas.microsoft.com/office/drawing/2014/main" id="{BC20EC95-16C6-41AB-BF25-CDD2E9B31D4E}"/>
              </a:ext>
            </a:extLst>
          </p:cNvPr>
          <p:cNvSpPr txBox="1"/>
          <p:nvPr/>
        </p:nvSpPr>
        <p:spPr>
          <a:xfrm>
            <a:off x="3326815" y="2672624"/>
            <a:ext cx="1803985" cy="523220"/>
          </a:xfrm>
          <a:prstGeom prst="rect">
            <a:avLst/>
          </a:prstGeom>
          <a:noFill/>
        </p:spPr>
        <p:txBody>
          <a:bodyPr wrap="square">
            <a:spAutoFit/>
          </a:bodyPr>
          <a:lstStyle/>
          <a:p>
            <a:pPr algn="ctr"/>
            <a:r>
              <a:rPr lang="en-US" sz="1400" b="1" dirty="0"/>
              <a:t>9</a:t>
            </a:r>
            <a:r>
              <a:rPr lang="en-US" sz="1400" b="1" baseline="30000" dirty="0"/>
              <a:t>th</a:t>
            </a:r>
            <a:r>
              <a:rPr lang="en-US" sz="1400" b="1" dirty="0"/>
              <a:t> June </a:t>
            </a:r>
          </a:p>
          <a:p>
            <a:pPr algn="ctr"/>
            <a:r>
              <a:rPr lang="en-US" sz="1400" b="1" dirty="0"/>
              <a:t>10:00h – 11:30 CET</a:t>
            </a:r>
            <a:endParaRPr lang="es-ES" sz="1400" b="1" dirty="0"/>
          </a:p>
        </p:txBody>
      </p:sp>
      <p:sp>
        <p:nvSpPr>
          <p:cNvPr id="22" name="CuadroTexto 21">
            <a:extLst>
              <a:ext uri="{FF2B5EF4-FFF2-40B4-BE49-F238E27FC236}">
                <a16:creationId xmlns:a16="http://schemas.microsoft.com/office/drawing/2014/main" id="{1C027EDA-0B86-4F24-9637-7E7899F1ECE4}"/>
              </a:ext>
            </a:extLst>
          </p:cNvPr>
          <p:cNvSpPr txBox="1"/>
          <p:nvPr/>
        </p:nvSpPr>
        <p:spPr>
          <a:xfrm>
            <a:off x="6080793" y="2672624"/>
            <a:ext cx="1803985" cy="523220"/>
          </a:xfrm>
          <a:prstGeom prst="rect">
            <a:avLst/>
          </a:prstGeom>
          <a:noFill/>
        </p:spPr>
        <p:txBody>
          <a:bodyPr wrap="square">
            <a:spAutoFit/>
          </a:bodyPr>
          <a:lstStyle/>
          <a:p>
            <a:pPr algn="ctr"/>
            <a:r>
              <a:rPr lang="en-US" sz="1400" b="1" dirty="0"/>
              <a:t>16</a:t>
            </a:r>
            <a:r>
              <a:rPr lang="en-US" sz="1400" b="1" baseline="30000" dirty="0"/>
              <a:t>th</a:t>
            </a:r>
            <a:r>
              <a:rPr lang="en-US" sz="1400" b="1" dirty="0"/>
              <a:t> June </a:t>
            </a:r>
          </a:p>
          <a:p>
            <a:pPr algn="ctr"/>
            <a:r>
              <a:rPr lang="en-US" sz="1400" b="1" dirty="0"/>
              <a:t>10:00h – 11:30h CET</a:t>
            </a:r>
            <a:endParaRPr lang="es-ES" sz="1400" b="1" dirty="0"/>
          </a:p>
        </p:txBody>
      </p:sp>
      <p:sp>
        <p:nvSpPr>
          <p:cNvPr id="23" name="CuadroTexto 22">
            <a:extLst>
              <a:ext uri="{FF2B5EF4-FFF2-40B4-BE49-F238E27FC236}">
                <a16:creationId xmlns:a16="http://schemas.microsoft.com/office/drawing/2014/main" id="{9A1FDB59-60F1-416B-BC44-1F333E0B41EF}"/>
              </a:ext>
            </a:extLst>
          </p:cNvPr>
          <p:cNvSpPr txBox="1"/>
          <p:nvPr/>
        </p:nvSpPr>
        <p:spPr>
          <a:xfrm>
            <a:off x="8733395" y="2661597"/>
            <a:ext cx="1803985" cy="523220"/>
          </a:xfrm>
          <a:prstGeom prst="rect">
            <a:avLst/>
          </a:prstGeom>
          <a:noFill/>
        </p:spPr>
        <p:txBody>
          <a:bodyPr wrap="square">
            <a:spAutoFit/>
          </a:bodyPr>
          <a:lstStyle/>
          <a:p>
            <a:pPr algn="ctr"/>
            <a:r>
              <a:rPr lang="en-US" sz="1400" b="1" dirty="0"/>
              <a:t>29</a:t>
            </a:r>
            <a:r>
              <a:rPr lang="en-US" sz="1400" b="1" baseline="30000" dirty="0"/>
              <a:t>th</a:t>
            </a:r>
            <a:r>
              <a:rPr lang="en-US" sz="1400" b="1" dirty="0"/>
              <a:t> June </a:t>
            </a:r>
          </a:p>
          <a:p>
            <a:pPr algn="ctr"/>
            <a:r>
              <a:rPr lang="en-US" sz="1400" b="1" dirty="0"/>
              <a:t>10:00h – 12:30 CET</a:t>
            </a:r>
            <a:endParaRPr lang="es-ES" sz="1400" b="1" dirty="0"/>
          </a:p>
        </p:txBody>
      </p:sp>
      <p:cxnSp>
        <p:nvCxnSpPr>
          <p:cNvPr id="27" name="Conector recto 26">
            <a:extLst>
              <a:ext uri="{FF2B5EF4-FFF2-40B4-BE49-F238E27FC236}">
                <a16:creationId xmlns:a16="http://schemas.microsoft.com/office/drawing/2014/main" id="{3D7EE09D-06B5-450A-B3F0-8FC7A526016D}"/>
              </a:ext>
            </a:extLst>
          </p:cNvPr>
          <p:cNvCxnSpPr>
            <a:cxnSpLocks/>
          </p:cNvCxnSpPr>
          <p:nvPr/>
        </p:nvCxnSpPr>
        <p:spPr>
          <a:xfrm>
            <a:off x="5598376" y="1845989"/>
            <a:ext cx="0" cy="2819384"/>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Conector recto 28">
            <a:extLst>
              <a:ext uri="{FF2B5EF4-FFF2-40B4-BE49-F238E27FC236}">
                <a16:creationId xmlns:a16="http://schemas.microsoft.com/office/drawing/2014/main" id="{D6527BF5-BDA1-44A8-93A1-9DFF0F56E38B}"/>
              </a:ext>
            </a:extLst>
          </p:cNvPr>
          <p:cNvCxnSpPr>
            <a:cxnSpLocks/>
          </p:cNvCxnSpPr>
          <p:nvPr/>
        </p:nvCxnSpPr>
        <p:spPr>
          <a:xfrm>
            <a:off x="8293466" y="1845989"/>
            <a:ext cx="7246" cy="2819384"/>
          </a:xfrm>
          <a:prstGeom prst="line">
            <a:avLst/>
          </a:prstGeom>
        </p:spPr>
        <p:style>
          <a:lnRef idx="3">
            <a:schemeClr val="accent1"/>
          </a:lnRef>
          <a:fillRef idx="0">
            <a:schemeClr val="accent1"/>
          </a:fillRef>
          <a:effectRef idx="2">
            <a:schemeClr val="accent1"/>
          </a:effectRef>
          <a:fontRef idx="minor">
            <a:schemeClr val="tx1"/>
          </a:fontRef>
        </p:style>
      </p:cxnSp>
      <p:sp>
        <p:nvSpPr>
          <p:cNvPr id="31" name="CuadroTexto 30">
            <a:extLst>
              <a:ext uri="{FF2B5EF4-FFF2-40B4-BE49-F238E27FC236}">
                <a16:creationId xmlns:a16="http://schemas.microsoft.com/office/drawing/2014/main" id="{66833458-88FA-4D37-B7ED-683621FB526A}"/>
              </a:ext>
            </a:extLst>
          </p:cNvPr>
          <p:cNvSpPr txBox="1"/>
          <p:nvPr/>
        </p:nvSpPr>
        <p:spPr>
          <a:xfrm>
            <a:off x="3586537" y="3602519"/>
            <a:ext cx="1903363" cy="977191"/>
          </a:xfrm>
          <a:prstGeom prst="rect">
            <a:avLst/>
          </a:prstGeom>
          <a:noFill/>
        </p:spPr>
        <p:txBody>
          <a:bodyPr wrap="square">
            <a:spAutoFit/>
          </a:bodyPr>
          <a:lstStyle/>
          <a:p>
            <a:r>
              <a:rPr lang="en-US" sz="1050" b="1" i="0" dirty="0">
                <a:solidFill>
                  <a:schemeClr val="tx1">
                    <a:lumMod val="65000"/>
                    <a:lumOff val="35000"/>
                  </a:schemeClr>
                </a:solidFill>
                <a:effectLst/>
              </a:rPr>
              <a:t>Frank Hennessey</a:t>
            </a:r>
            <a:r>
              <a:rPr lang="en-US" sz="1050" b="0" i="0" dirty="0">
                <a:solidFill>
                  <a:schemeClr val="tx1">
                    <a:lumMod val="65000"/>
                    <a:lumOff val="35000"/>
                  </a:schemeClr>
                </a:solidFill>
                <a:effectLst/>
              </a:rPr>
              <a:t> </a:t>
            </a:r>
          </a:p>
          <a:p>
            <a:endParaRPr lang="en-US" sz="500" b="0" i="0" dirty="0">
              <a:solidFill>
                <a:schemeClr val="tx1">
                  <a:lumMod val="65000"/>
                  <a:lumOff val="35000"/>
                </a:schemeClr>
              </a:solidFill>
              <a:effectLst/>
            </a:endParaRPr>
          </a:p>
          <a:p>
            <a:r>
              <a:rPr lang="en-US" sz="1050" b="0" i="0" dirty="0">
                <a:solidFill>
                  <a:schemeClr val="tx1">
                    <a:lumMod val="65000"/>
                    <a:lumOff val="35000"/>
                  </a:schemeClr>
                </a:solidFill>
                <a:effectLst/>
              </a:rPr>
              <a:t>Head of Business Studies at St. Mary's University College in UK for 35 years. </a:t>
            </a:r>
            <a:r>
              <a:rPr lang="en-US" sz="1050" b="0" i="0" dirty="0">
                <a:solidFill>
                  <a:schemeClr val="tx1">
                    <a:lumMod val="65000"/>
                    <a:lumOff val="35000"/>
                  </a:schemeClr>
                </a:solidFill>
              </a:rPr>
              <a:t>C</a:t>
            </a:r>
            <a:r>
              <a:rPr lang="en-US" sz="1050" dirty="0">
                <a:solidFill>
                  <a:schemeClr val="tx1">
                    <a:lumMod val="65000"/>
                    <a:lumOff val="35000"/>
                  </a:schemeClr>
                </a:solidFill>
                <a:effectLst/>
                <a:ea typeface="Calibri" panose="020F0502020204030204" pitchFamily="34" charset="0"/>
              </a:rPr>
              <a:t>ontributor to the development of the </a:t>
            </a:r>
            <a:r>
              <a:rPr lang="en-US" sz="1050" dirty="0" err="1">
                <a:solidFill>
                  <a:schemeClr val="tx1">
                    <a:lumMod val="65000"/>
                    <a:lumOff val="35000"/>
                  </a:schemeClr>
                </a:solidFill>
                <a:effectLst/>
                <a:ea typeface="Calibri" panose="020F0502020204030204" pitchFamily="34" charset="0"/>
              </a:rPr>
              <a:t>EntreComp</a:t>
            </a:r>
            <a:endParaRPr lang="ca-ES" sz="1050" dirty="0">
              <a:solidFill>
                <a:schemeClr val="tx1">
                  <a:lumMod val="65000"/>
                  <a:lumOff val="35000"/>
                </a:schemeClr>
              </a:solidFill>
            </a:endParaRPr>
          </a:p>
        </p:txBody>
      </p:sp>
      <p:pic>
        <p:nvPicPr>
          <p:cNvPr id="35" name="Imagen 34" descr="La cara de un hombre con traje y lentes&#10;&#10;Descripción generada automáticamente">
            <a:extLst>
              <a:ext uri="{FF2B5EF4-FFF2-40B4-BE49-F238E27FC236}">
                <a16:creationId xmlns:a16="http://schemas.microsoft.com/office/drawing/2014/main" id="{7035D4EC-5B4B-4D42-BFF0-0382E5AAA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4909" y="3692461"/>
            <a:ext cx="681628" cy="852035"/>
          </a:xfrm>
          <a:prstGeom prst="rect">
            <a:avLst/>
          </a:prstGeom>
        </p:spPr>
      </p:pic>
      <p:sp>
        <p:nvSpPr>
          <p:cNvPr id="38" name="CuadroTexto 37">
            <a:extLst>
              <a:ext uri="{FF2B5EF4-FFF2-40B4-BE49-F238E27FC236}">
                <a16:creationId xmlns:a16="http://schemas.microsoft.com/office/drawing/2014/main" id="{7AD8F6AE-12A7-4274-873D-38892641F236}"/>
              </a:ext>
            </a:extLst>
          </p:cNvPr>
          <p:cNvSpPr txBox="1"/>
          <p:nvPr/>
        </p:nvSpPr>
        <p:spPr>
          <a:xfrm>
            <a:off x="6463435" y="3418878"/>
            <a:ext cx="1837277" cy="1246495"/>
          </a:xfrm>
          <a:prstGeom prst="rect">
            <a:avLst/>
          </a:prstGeom>
          <a:noFill/>
        </p:spPr>
        <p:txBody>
          <a:bodyPr wrap="square">
            <a:spAutoFit/>
          </a:bodyPr>
          <a:lstStyle/>
          <a:p>
            <a:pPr algn="just"/>
            <a:r>
              <a:rPr lang="en-GB" sz="1050" dirty="0">
                <a:solidFill>
                  <a:schemeClr val="tx1">
                    <a:lumMod val="65000"/>
                    <a:lumOff val="35000"/>
                  </a:schemeClr>
                </a:solidFill>
                <a:effectLst/>
                <a:ea typeface="Times New Roman" panose="02020603050405020304" pitchFamily="18" charset="0"/>
              </a:rPr>
              <a:t> </a:t>
            </a:r>
            <a:endParaRPr lang="ca-ES" sz="1050" dirty="0">
              <a:solidFill>
                <a:schemeClr val="tx1">
                  <a:lumMod val="65000"/>
                  <a:lumOff val="35000"/>
                </a:schemeClr>
              </a:solidFill>
              <a:effectLst/>
              <a:ea typeface="Times New Roman" panose="02020603050405020304" pitchFamily="18" charset="0"/>
            </a:endParaRPr>
          </a:p>
          <a:p>
            <a:pPr algn="just"/>
            <a:r>
              <a:rPr lang="en-GB" sz="1200" b="1" i="0" dirty="0">
                <a:solidFill>
                  <a:schemeClr val="tx1">
                    <a:lumMod val="65000"/>
                    <a:lumOff val="35000"/>
                  </a:schemeClr>
                </a:solidFill>
                <a:effectLst/>
                <a:ea typeface="Times New Roman" panose="02020603050405020304" pitchFamily="18" charset="0"/>
              </a:rPr>
              <a:t>Zane </a:t>
            </a:r>
            <a:r>
              <a:rPr lang="en-GB" sz="1200" b="1" i="0" dirty="0" err="1">
                <a:solidFill>
                  <a:schemeClr val="tx1">
                    <a:lumMod val="65000"/>
                    <a:lumOff val="35000"/>
                  </a:schemeClr>
                </a:solidFill>
                <a:effectLst/>
                <a:ea typeface="Times New Roman" panose="02020603050405020304" pitchFamily="18" charset="0"/>
              </a:rPr>
              <a:t>Driņķe</a:t>
            </a:r>
            <a:endParaRPr lang="en-GB" sz="1200" b="1" i="0" dirty="0">
              <a:solidFill>
                <a:schemeClr val="tx1">
                  <a:lumMod val="65000"/>
                  <a:lumOff val="35000"/>
                </a:schemeClr>
              </a:solidFill>
              <a:effectLst/>
              <a:ea typeface="Times New Roman" panose="02020603050405020304" pitchFamily="18" charset="0"/>
            </a:endParaRPr>
          </a:p>
          <a:p>
            <a:pPr algn="just"/>
            <a:r>
              <a:rPr lang="en-GB" sz="1050" b="0" i="0" dirty="0">
                <a:solidFill>
                  <a:schemeClr val="tx1">
                    <a:lumMod val="65000"/>
                    <a:lumOff val="35000"/>
                  </a:schemeClr>
                </a:solidFill>
                <a:effectLst/>
                <a:ea typeface="Times New Roman" panose="02020603050405020304" pitchFamily="18" charset="0"/>
              </a:rPr>
              <a:t> is Dean of Faculty of Business Administration of </a:t>
            </a:r>
            <a:r>
              <a:rPr lang="en-GB" sz="1050" b="0" i="0" dirty="0" err="1">
                <a:solidFill>
                  <a:schemeClr val="tx1">
                    <a:lumMod val="65000"/>
                    <a:lumOff val="35000"/>
                  </a:schemeClr>
                </a:solidFill>
                <a:effectLst/>
                <a:ea typeface="Times New Roman" panose="02020603050405020304" pitchFamily="18" charset="0"/>
              </a:rPr>
              <a:t>Turiba</a:t>
            </a:r>
            <a:r>
              <a:rPr lang="en-GB" sz="1050" b="0" i="0" dirty="0">
                <a:solidFill>
                  <a:schemeClr val="tx1">
                    <a:lumMod val="65000"/>
                    <a:lumOff val="35000"/>
                  </a:schemeClr>
                </a:solidFill>
                <a:effectLst/>
                <a:ea typeface="Times New Roman" panose="02020603050405020304" pitchFamily="18" charset="0"/>
              </a:rPr>
              <a:t> University (Latvia), teaches quality management and coaching courses. </a:t>
            </a:r>
            <a:endParaRPr lang="ca-ES" sz="1050" dirty="0">
              <a:solidFill>
                <a:schemeClr val="tx1">
                  <a:lumMod val="65000"/>
                  <a:lumOff val="35000"/>
                </a:schemeClr>
              </a:solidFill>
            </a:endParaRPr>
          </a:p>
        </p:txBody>
      </p:sp>
      <p:pic>
        <p:nvPicPr>
          <p:cNvPr id="37" name="Picture 2" descr="Elina Valdmane">
            <a:extLst>
              <a:ext uri="{FF2B5EF4-FFF2-40B4-BE49-F238E27FC236}">
                <a16:creationId xmlns:a16="http://schemas.microsoft.com/office/drawing/2014/main" id="{5279EEC3-3097-4617-9BA4-7F51630EC0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83" r="7746"/>
          <a:stretch/>
        </p:blipFill>
        <p:spPr bwMode="auto">
          <a:xfrm>
            <a:off x="8499424" y="3651212"/>
            <a:ext cx="747071" cy="90585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a:extLst>
              <a:ext uri="{FF2B5EF4-FFF2-40B4-BE49-F238E27FC236}">
                <a16:creationId xmlns:a16="http://schemas.microsoft.com/office/drawing/2014/main" id="{16F3A052-B6DF-45BB-9AC6-DD032016BD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14" r="4154" b="27201"/>
          <a:stretch/>
        </p:blipFill>
        <p:spPr bwMode="auto">
          <a:xfrm>
            <a:off x="5697226" y="3651212"/>
            <a:ext cx="766209" cy="893284"/>
          </a:xfrm>
          <a:prstGeom prst="rect">
            <a:avLst/>
          </a:prstGeom>
          <a:noFill/>
          <a:ln>
            <a:noFill/>
          </a:ln>
        </p:spPr>
      </p:pic>
      <p:sp>
        <p:nvSpPr>
          <p:cNvPr id="41" name="CuadroTexto 40">
            <a:extLst>
              <a:ext uri="{FF2B5EF4-FFF2-40B4-BE49-F238E27FC236}">
                <a16:creationId xmlns:a16="http://schemas.microsoft.com/office/drawing/2014/main" id="{59E7E72D-44CB-47F4-8F92-EE01EBCB96FE}"/>
              </a:ext>
            </a:extLst>
          </p:cNvPr>
          <p:cNvSpPr txBox="1"/>
          <p:nvPr/>
        </p:nvSpPr>
        <p:spPr>
          <a:xfrm>
            <a:off x="9274247" y="3429394"/>
            <a:ext cx="1742032" cy="1369606"/>
          </a:xfrm>
          <a:prstGeom prst="rect">
            <a:avLst/>
          </a:prstGeom>
          <a:noFill/>
        </p:spPr>
        <p:txBody>
          <a:bodyPr wrap="square">
            <a:spAutoFit/>
          </a:bodyPr>
          <a:lstStyle/>
          <a:p>
            <a:pPr algn="just"/>
            <a:r>
              <a:rPr lang="en-GB" sz="1050" dirty="0">
                <a:effectLst/>
                <a:ea typeface="Times New Roman" panose="02020603050405020304" pitchFamily="18" charset="0"/>
              </a:rPr>
              <a:t> </a:t>
            </a:r>
            <a:endParaRPr lang="ca-ES" sz="1050" dirty="0">
              <a:effectLst/>
              <a:ea typeface="Times New Roman" panose="02020603050405020304" pitchFamily="18" charset="0"/>
            </a:endParaRPr>
          </a:p>
          <a:p>
            <a:pPr algn="just"/>
            <a:r>
              <a:rPr lang="ca-ES" sz="1200" b="1" i="0" dirty="0">
                <a:solidFill>
                  <a:schemeClr val="tx1">
                    <a:lumMod val="65000"/>
                    <a:lumOff val="35000"/>
                  </a:schemeClr>
                </a:solidFill>
                <a:effectLst/>
              </a:rPr>
              <a:t>Elina Valdmane</a:t>
            </a:r>
          </a:p>
          <a:p>
            <a:pPr algn="just"/>
            <a:endParaRPr lang="ca-ES" sz="500" b="1" i="0" dirty="0">
              <a:solidFill>
                <a:schemeClr val="tx1">
                  <a:lumMod val="65000"/>
                  <a:lumOff val="35000"/>
                </a:schemeClr>
              </a:solidFill>
              <a:effectLst/>
            </a:endParaRPr>
          </a:p>
          <a:p>
            <a:pPr algn="just"/>
            <a:r>
              <a:rPr lang="en-US" sz="1050" i="0" dirty="0">
                <a:solidFill>
                  <a:schemeClr val="tx1">
                    <a:lumMod val="65000"/>
                    <a:lumOff val="35000"/>
                  </a:schemeClr>
                </a:solidFill>
                <a:effectLst/>
              </a:rPr>
              <a:t>Head of the competitiveness Department</a:t>
            </a:r>
            <a:r>
              <a:rPr lang="en-GB" sz="1050" i="0" dirty="0">
                <a:solidFill>
                  <a:schemeClr val="tx1">
                    <a:lumMod val="65000"/>
                    <a:lumOff val="35000"/>
                  </a:schemeClr>
                </a:solidFill>
                <a:effectLst/>
                <a:ea typeface="Times New Roman" panose="02020603050405020304" pitchFamily="18" charset="0"/>
              </a:rPr>
              <a:t> </a:t>
            </a:r>
            <a:r>
              <a:rPr lang="en-US" sz="1050" i="0" dirty="0">
                <a:solidFill>
                  <a:schemeClr val="tx1">
                    <a:lumMod val="65000"/>
                    <a:lumOff val="35000"/>
                  </a:schemeClr>
                </a:solidFill>
                <a:effectLst/>
              </a:rPr>
              <a:t>at Latvian Chamber of Commerce and Industry</a:t>
            </a:r>
          </a:p>
          <a:p>
            <a:pPr algn="just"/>
            <a:endParaRPr lang="ca-ES" sz="1050" dirty="0">
              <a:solidFill>
                <a:schemeClr val="tx1">
                  <a:lumMod val="75000"/>
                  <a:lumOff val="25000"/>
                </a:schemeClr>
              </a:solidFill>
            </a:endParaRPr>
          </a:p>
        </p:txBody>
      </p:sp>
      <p:pic>
        <p:nvPicPr>
          <p:cNvPr id="3" name="Gráfico 2" descr="Puzzle">
            <a:extLst>
              <a:ext uri="{FF2B5EF4-FFF2-40B4-BE49-F238E27FC236}">
                <a16:creationId xmlns:a16="http://schemas.microsoft.com/office/drawing/2014/main" id="{015C9B11-624A-41B2-B54C-12905BAE0C5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0877" y="6003358"/>
            <a:ext cx="885735" cy="885735"/>
          </a:xfrm>
          <a:prstGeom prst="rect">
            <a:avLst/>
          </a:prstGeom>
        </p:spPr>
      </p:pic>
      <p:pic>
        <p:nvPicPr>
          <p:cNvPr id="45" name="Gráfico 44" descr="Brindis con relleno sólido">
            <a:extLst>
              <a:ext uri="{FF2B5EF4-FFF2-40B4-BE49-F238E27FC236}">
                <a16:creationId xmlns:a16="http://schemas.microsoft.com/office/drawing/2014/main" id="{D062CE42-2015-4ADC-AFCD-8705D8424B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77379" y="6108703"/>
            <a:ext cx="632751" cy="632751"/>
          </a:xfrm>
          <a:prstGeom prst="rect">
            <a:avLst/>
          </a:prstGeom>
        </p:spPr>
      </p:pic>
      <p:pic>
        <p:nvPicPr>
          <p:cNvPr id="51" name="Gráfico 50" descr="Conexiones con relleno sólido">
            <a:extLst>
              <a:ext uri="{FF2B5EF4-FFF2-40B4-BE49-F238E27FC236}">
                <a16:creationId xmlns:a16="http://schemas.microsoft.com/office/drawing/2014/main" id="{9C1B995B-83E8-43DB-A9F8-9185957119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54387" y="6076003"/>
            <a:ext cx="676861" cy="676861"/>
          </a:xfrm>
          <a:prstGeom prst="rect">
            <a:avLst/>
          </a:prstGeom>
        </p:spPr>
      </p:pic>
      <p:pic>
        <p:nvPicPr>
          <p:cNvPr id="53" name="Gráfico 52" descr="Cinta de premiación">
            <a:extLst>
              <a:ext uri="{FF2B5EF4-FFF2-40B4-BE49-F238E27FC236}">
                <a16:creationId xmlns:a16="http://schemas.microsoft.com/office/drawing/2014/main" id="{5E67FDB9-F4ED-46A6-836F-60F8FED6088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00131" y="6091048"/>
            <a:ext cx="682795" cy="682795"/>
          </a:xfrm>
          <a:prstGeom prst="rect">
            <a:avLst/>
          </a:prstGeom>
        </p:spPr>
      </p:pic>
      <p:sp>
        <p:nvSpPr>
          <p:cNvPr id="6" name="CuadroTexto 5">
            <a:extLst>
              <a:ext uri="{FF2B5EF4-FFF2-40B4-BE49-F238E27FC236}">
                <a16:creationId xmlns:a16="http://schemas.microsoft.com/office/drawing/2014/main" id="{B8E82021-FF13-4DAC-9B4D-6AFD96D0E0BA}"/>
              </a:ext>
            </a:extLst>
          </p:cNvPr>
          <p:cNvSpPr txBox="1"/>
          <p:nvPr/>
        </p:nvSpPr>
        <p:spPr>
          <a:xfrm>
            <a:off x="2643298" y="5660161"/>
            <a:ext cx="1050486" cy="430887"/>
          </a:xfrm>
          <a:prstGeom prst="rect">
            <a:avLst/>
          </a:prstGeom>
          <a:noFill/>
        </p:spPr>
        <p:txBody>
          <a:bodyPr wrap="square" rtlCol="0">
            <a:spAutoFit/>
          </a:bodyPr>
          <a:lstStyle/>
          <a:p>
            <a:pPr algn="ctr"/>
            <a:r>
              <a:rPr lang="es-ES" sz="1100" dirty="0" err="1">
                <a:solidFill>
                  <a:srgbClr val="151B77"/>
                </a:solidFill>
              </a:rPr>
              <a:t>Team</a:t>
            </a:r>
            <a:r>
              <a:rPr lang="es-ES" sz="1100" dirty="0">
                <a:solidFill>
                  <a:srgbClr val="151B77"/>
                </a:solidFill>
              </a:rPr>
              <a:t> </a:t>
            </a:r>
            <a:r>
              <a:rPr lang="es-ES" sz="1100" dirty="0" err="1">
                <a:solidFill>
                  <a:srgbClr val="151B77"/>
                </a:solidFill>
              </a:rPr>
              <a:t>collaboration</a:t>
            </a:r>
            <a:endParaRPr lang="ca-ES" sz="1100" dirty="0">
              <a:solidFill>
                <a:srgbClr val="151B77"/>
              </a:solidFill>
            </a:endParaRPr>
          </a:p>
        </p:txBody>
      </p:sp>
      <p:sp>
        <p:nvSpPr>
          <p:cNvPr id="42" name="CuadroTexto 41">
            <a:extLst>
              <a:ext uri="{FF2B5EF4-FFF2-40B4-BE49-F238E27FC236}">
                <a16:creationId xmlns:a16="http://schemas.microsoft.com/office/drawing/2014/main" id="{84815E82-116E-4745-8B36-2BF4CDC18279}"/>
              </a:ext>
            </a:extLst>
          </p:cNvPr>
          <p:cNvSpPr txBox="1"/>
          <p:nvPr/>
        </p:nvSpPr>
        <p:spPr>
          <a:xfrm>
            <a:off x="3930122" y="5677365"/>
            <a:ext cx="1050486" cy="430887"/>
          </a:xfrm>
          <a:prstGeom prst="rect">
            <a:avLst/>
          </a:prstGeom>
          <a:noFill/>
        </p:spPr>
        <p:txBody>
          <a:bodyPr wrap="square" rtlCol="0">
            <a:spAutoFit/>
          </a:bodyPr>
          <a:lstStyle/>
          <a:p>
            <a:pPr algn="ctr"/>
            <a:r>
              <a:rPr lang="es-ES" sz="1100" dirty="0" err="1">
                <a:solidFill>
                  <a:srgbClr val="151B77"/>
                </a:solidFill>
              </a:rPr>
              <a:t>Interactive</a:t>
            </a:r>
            <a:r>
              <a:rPr lang="es-ES" sz="1100" dirty="0">
                <a:solidFill>
                  <a:srgbClr val="151B77"/>
                </a:solidFill>
              </a:rPr>
              <a:t> workshops</a:t>
            </a:r>
            <a:endParaRPr lang="ca-ES" sz="1100" dirty="0">
              <a:solidFill>
                <a:srgbClr val="151B77"/>
              </a:solidFill>
            </a:endParaRPr>
          </a:p>
        </p:txBody>
      </p:sp>
      <p:sp>
        <p:nvSpPr>
          <p:cNvPr id="44" name="CuadroTexto 43">
            <a:extLst>
              <a:ext uri="{FF2B5EF4-FFF2-40B4-BE49-F238E27FC236}">
                <a16:creationId xmlns:a16="http://schemas.microsoft.com/office/drawing/2014/main" id="{BC2422CE-485A-42E3-989E-9FF7B49C0A47}"/>
              </a:ext>
            </a:extLst>
          </p:cNvPr>
          <p:cNvSpPr txBox="1"/>
          <p:nvPr/>
        </p:nvSpPr>
        <p:spPr>
          <a:xfrm>
            <a:off x="5153429" y="5673028"/>
            <a:ext cx="1050486" cy="430887"/>
          </a:xfrm>
          <a:prstGeom prst="rect">
            <a:avLst/>
          </a:prstGeom>
          <a:noFill/>
        </p:spPr>
        <p:txBody>
          <a:bodyPr wrap="square" rtlCol="0">
            <a:spAutoFit/>
          </a:bodyPr>
          <a:lstStyle/>
          <a:p>
            <a:pPr algn="ctr"/>
            <a:r>
              <a:rPr lang="es-ES" sz="1100" dirty="0" err="1">
                <a:solidFill>
                  <a:srgbClr val="151B77"/>
                </a:solidFill>
              </a:rPr>
              <a:t>Competitions</a:t>
            </a:r>
            <a:r>
              <a:rPr lang="es-ES" sz="1100" dirty="0">
                <a:solidFill>
                  <a:srgbClr val="151B77"/>
                </a:solidFill>
              </a:rPr>
              <a:t> </a:t>
            </a:r>
            <a:r>
              <a:rPr lang="es-ES" sz="1100" dirty="0" err="1">
                <a:solidFill>
                  <a:srgbClr val="151B77"/>
                </a:solidFill>
              </a:rPr>
              <a:t>to</a:t>
            </a:r>
            <a:r>
              <a:rPr lang="es-ES" sz="1100" dirty="0">
                <a:solidFill>
                  <a:srgbClr val="151B77"/>
                </a:solidFill>
              </a:rPr>
              <a:t> </a:t>
            </a:r>
            <a:r>
              <a:rPr lang="es-ES" sz="1100" dirty="0" err="1">
                <a:solidFill>
                  <a:srgbClr val="151B77"/>
                </a:solidFill>
              </a:rPr>
              <a:t>validation</a:t>
            </a:r>
            <a:endParaRPr lang="ca-ES" sz="1100" dirty="0">
              <a:solidFill>
                <a:srgbClr val="151B77"/>
              </a:solidFill>
            </a:endParaRPr>
          </a:p>
        </p:txBody>
      </p:sp>
      <p:sp>
        <p:nvSpPr>
          <p:cNvPr id="46" name="CuadroTexto 45">
            <a:extLst>
              <a:ext uri="{FF2B5EF4-FFF2-40B4-BE49-F238E27FC236}">
                <a16:creationId xmlns:a16="http://schemas.microsoft.com/office/drawing/2014/main" id="{E5F1F2AA-B539-4731-ABF6-0D1145E9E8A0}"/>
              </a:ext>
            </a:extLst>
          </p:cNvPr>
          <p:cNvSpPr txBox="1"/>
          <p:nvPr/>
        </p:nvSpPr>
        <p:spPr>
          <a:xfrm>
            <a:off x="6408035" y="5744799"/>
            <a:ext cx="1050486" cy="261610"/>
          </a:xfrm>
          <a:prstGeom prst="rect">
            <a:avLst/>
          </a:prstGeom>
          <a:noFill/>
        </p:spPr>
        <p:txBody>
          <a:bodyPr wrap="square" rtlCol="0">
            <a:spAutoFit/>
          </a:bodyPr>
          <a:lstStyle/>
          <a:p>
            <a:pPr algn="ctr"/>
            <a:r>
              <a:rPr lang="es-ES" sz="1100" dirty="0" err="1">
                <a:solidFill>
                  <a:srgbClr val="151B77"/>
                </a:solidFill>
              </a:rPr>
              <a:t>Support</a:t>
            </a:r>
            <a:endParaRPr lang="ca-ES" sz="1100" dirty="0">
              <a:solidFill>
                <a:srgbClr val="151B77"/>
              </a:solidFill>
            </a:endParaRPr>
          </a:p>
        </p:txBody>
      </p:sp>
      <p:sp>
        <p:nvSpPr>
          <p:cNvPr id="48" name="CuadroTexto 47">
            <a:extLst>
              <a:ext uri="{FF2B5EF4-FFF2-40B4-BE49-F238E27FC236}">
                <a16:creationId xmlns:a16="http://schemas.microsoft.com/office/drawing/2014/main" id="{05C91057-14C1-4E52-A622-FD4C839ADFF6}"/>
              </a:ext>
            </a:extLst>
          </p:cNvPr>
          <p:cNvSpPr txBox="1"/>
          <p:nvPr/>
        </p:nvSpPr>
        <p:spPr>
          <a:xfrm>
            <a:off x="7623030" y="5668604"/>
            <a:ext cx="1191519" cy="430887"/>
          </a:xfrm>
          <a:prstGeom prst="rect">
            <a:avLst/>
          </a:prstGeom>
          <a:noFill/>
        </p:spPr>
        <p:txBody>
          <a:bodyPr wrap="square" rtlCol="0">
            <a:spAutoFit/>
          </a:bodyPr>
          <a:lstStyle/>
          <a:p>
            <a:pPr algn="ctr"/>
            <a:r>
              <a:rPr lang="es-ES" sz="1100" dirty="0" err="1">
                <a:solidFill>
                  <a:srgbClr val="151B77"/>
                </a:solidFill>
              </a:rPr>
              <a:t>Adjustable</a:t>
            </a:r>
            <a:r>
              <a:rPr lang="es-ES" sz="1100" dirty="0">
                <a:solidFill>
                  <a:srgbClr val="151B77"/>
                </a:solidFill>
              </a:rPr>
              <a:t> </a:t>
            </a:r>
            <a:r>
              <a:rPr lang="es-ES" sz="1100" dirty="0" err="1">
                <a:solidFill>
                  <a:srgbClr val="151B77"/>
                </a:solidFill>
              </a:rPr>
              <a:t>privacy</a:t>
            </a:r>
            <a:r>
              <a:rPr lang="es-ES" sz="1100" dirty="0">
                <a:solidFill>
                  <a:srgbClr val="151B77"/>
                </a:solidFill>
              </a:rPr>
              <a:t> </a:t>
            </a:r>
            <a:r>
              <a:rPr lang="es-ES" sz="1100" dirty="0" err="1">
                <a:solidFill>
                  <a:srgbClr val="151B77"/>
                </a:solidFill>
              </a:rPr>
              <a:t>settings</a:t>
            </a:r>
            <a:endParaRPr lang="ca-ES" sz="1100" dirty="0">
              <a:solidFill>
                <a:srgbClr val="151B77"/>
              </a:solidFill>
            </a:endParaRPr>
          </a:p>
        </p:txBody>
      </p:sp>
      <p:sp>
        <p:nvSpPr>
          <p:cNvPr id="49" name="CuadroTexto 48">
            <a:extLst>
              <a:ext uri="{FF2B5EF4-FFF2-40B4-BE49-F238E27FC236}">
                <a16:creationId xmlns:a16="http://schemas.microsoft.com/office/drawing/2014/main" id="{25F61ACF-9FC5-4742-BECA-965503FF8A80}"/>
              </a:ext>
            </a:extLst>
          </p:cNvPr>
          <p:cNvSpPr txBox="1"/>
          <p:nvPr/>
        </p:nvSpPr>
        <p:spPr>
          <a:xfrm>
            <a:off x="8870569" y="5675180"/>
            <a:ext cx="1262592" cy="430887"/>
          </a:xfrm>
          <a:prstGeom prst="rect">
            <a:avLst/>
          </a:prstGeom>
          <a:noFill/>
        </p:spPr>
        <p:txBody>
          <a:bodyPr wrap="square" rtlCol="0">
            <a:spAutoFit/>
          </a:bodyPr>
          <a:lstStyle/>
          <a:p>
            <a:pPr algn="ctr"/>
            <a:r>
              <a:rPr lang="es-ES" sz="1100" dirty="0" err="1">
                <a:solidFill>
                  <a:srgbClr val="151B77"/>
                </a:solidFill>
              </a:rPr>
              <a:t>Gain</a:t>
            </a:r>
            <a:r>
              <a:rPr lang="es-ES" sz="1100" dirty="0">
                <a:solidFill>
                  <a:srgbClr val="151B77"/>
                </a:solidFill>
              </a:rPr>
              <a:t> </a:t>
            </a:r>
            <a:r>
              <a:rPr lang="es-ES" sz="1100" dirty="0" err="1">
                <a:solidFill>
                  <a:srgbClr val="151B77"/>
                </a:solidFill>
              </a:rPr>
              <a:t>resources</a:t>
            </a:r>
            <a:r>
              <a:rPr lang="es-ES" sz="1100" dirty="0">
                <a:solidFill>
                  <a:srgbClr val="151B77"/>
                </a:solidFill>
              </a:rPr>
              <a:t> and </a:t>
            </a:r>
            <a:r>
              <a:rPr lang="es-ES" sz="1100" dirty="0" err="1">
                <a:solidFill>
                  <a:srgbClr val="151B77"/>
                </a:solidFill>
              </a:rPr>
              <a:t>raise</a:t>
            </a:r>
            <a:r>
              <a:rPr lang="es-ES" sz="1100" dirty="0">
                <a:solidFill>
                  <a:srgbClr val="151B77"/>
                </a:solidFill>
              </a:rPr>
              <a:t> capital</a:t>
            </a:r>
            <a:endParaRPr lang="ca-ES" sz="1100" dirty="0">
              <a:solidFill>
                <a:srgbClr val="151B77"/>
              </a:solidFill>
            </a:endParaRPr>
          </a:p>
        </p:txBody>
      </p:sp>
      <p:sp>
        <p:nvSpPr>
          <p:cNvPr id="50" name="CuadroTexto 49">
            <a:extLst>
              <a:ext uri="{FF2B5EF4-FFF2-40B4-BE49-F238E27FC236}">
                <a16:creationId xmlns:a16="http://schemas.microsoft.com/office/drawing/2014/main" id="{19F8AE69-A365-421F-A53F-DC6D1F5D23EE}"/>
              </a:ext>
            </a:extLst>
          </p:cNvPr>
          <p:cNvSpPr txBox="1"/>
          <p:nvPr/>
        </p:nvSpPr>
        <p:spPr>
          <a:xfrm>
            <a:off x="10376245" y="5927443"/>
            <a:ext cx="1896783" cy="938719"/>
          </a:xfrm>
          <a:prstGeom prst="rect">
            <a:avLst/>
          </a:prstGeom>
          <a:noFill/>
        </p:spPr>
        <p:txBody>
          <a:bodyPr wrap="square" rtlCol="0">
            <a:spAutoFit/>
          </a:bodyPr>
          <a:lstStyle/>
          <a:p>
            <a:pPr marL="171450" indent="-171450">
              <a:buFont typeface="Arial" panose="020B0604020202020204" pitchFamily="34" charset="0"/>
              <a:buChar char="•"/>
            </a:pPr>
            <a:r>
              <a:rPr lang="es-ES" sz="1100" dirty="0" err="1">
                <a:solidFill>
                  <a:srgbClr val="151B77"/>
                </a:solidFill>
              </a:rPr>
              <a:t>Would</a:t>
            </a:r>
            <a:r>
              <a:rPr lang="es-ES" sz="1100" dirty="0">
                <a:solidFill>
                  <a:srgbClr val="151B77"/>
                </a:solidFill>
              </a:rPr>
              <a:t>-be </a:t>
            </a:r>
            <a:r>
              <a:rPr lang="es-ES" sz="1100" dirty="0" err="1">
                <a:solidFill>
                  <a:srgbClr val="151B77"/>
                </a:solidFill>
              </a:rPr>
              <a:t>entrepreneurs</a:t>
            </a:r>
            <a:endParaRPr lang="es-ES" sz="1100" dirty="0">
              <a:solidFill>
                <a:srgbClr val="151B77"/>
              </a:solidFill>
            </a:endParaRPr>
          </a:p>
          <a:p>
            <a:pPr marL="171450" indent="-171450">
              <a:buFont typeface="Arial" panose="020B0604020202020204" pitchFamily="34" charset="0"/>
              <a:buChar char="•"/>
            </a:pPr>
            <a:r>
              <a:rPr lang="es-ES" sz="1100" dirty="0" err="1">
                <a:solidFill>
                  <a:srgbClr val="151B77"/>
                </a:solidFill>
              </a:rPr>
              <a:t>Coaches</a:t>
            </a:r>
            <a:endParaRPr lang="es-ES" sz="1100" dirty="0">
              <a:solidFill>
                <a:srgbClr val="151B77"/>
              </a:solidFill>
            </a:endParaRPr>
          </a:p>
          <a:p>
            <a:pPr marL="171450" indent="-171450">
              <a:buFont typeface="Arial" panose="020B0604020202020204" pitchFamily="34" charset="0"/>
              <a:buChar char="•"/>
            </a:pPr>
            <a:r>
              <a:rPr lang="es-ES" sz="1100" dirty="0" err="1">
                <a:solidFill>
                  <a:srgbClr val="151B77"/>
                </a:solidFill>
              </a:rPr>
              <a:t>Mentors</a:t>
            </a:r>
            <a:endParaRPr lang="es-ES" sz="1100" dirty="0">
              <a:solidFill>
                <a:srgbClr val="151B77"/>
              </a:solidFill>
            </a:endParaRPr>
          </a:p>
          <a:p>
            <a:pPr marL="171450" indent="-171450">
              <a:buFont typeface="Arial" panose="020B0604020202020204" pitchFamily="34" charset="0"/>
              <a:buChar char="•"/>
            </a:pPr>
            <a:r>
              <a:rPr lang="es-ES" sz="1100" dirty="0">
                <a:solidFill>
                  <a:srgbClr val="151B77"/>
                </a:solidFill>
              </a:rPr>
              <a:t>Business </a:t>
            </a:r>
            <a:r>
              <a:rPr lang="es-ES" sz="1100" dirty="0" err="1">
                <a:solidFill>
                  <a:srgbClr val="151B77"/>
                </a:solidFill>
              </a:rPr>
              <a:t>mentors</a:t>
            </a:r>
            <a:endParaRPr lang="es-ES" sz="1100" dirty="0">
              <a:solidFill>
                <a:srgbClr val="151B77"/>
              </a:solidFill>
            </a:endParaRPr>
          </a:p>
          <a:p>
            <a:pPr marL="171450" indent="-171450">
              <a:buFont typeface="Arial" panose="020B0604020202020204" pitchFamily="34" charset="0"/>
              <a:buChar char="•"/>
            </a:pPr>
            <a:r>
              <a:rPr lang="es-ES" sz="1100" dirty="0" err="1">
                <a:solidFill>
                  <a:srgbClr val="151B77"/>
                </a:solidFill>
              </a:rPr>
              <a:t>Investors</a:t>
            </a:r>
            <a:endParaRPr lang="ca-ES" sz="1100" dirty="0">
              <a:solidFill>
                <a:srgbClr val="151B77"/>
              </a:solidFill>
            </a:endParaRPr>
          </a:p>
        </p:txBody>
      </p:sp>
      <p:pic>
        <p:nvPicPr>
          <p:cNvPr id="24" name="Gráfico 23" descr="Ojo con relleno sólido">
            <a:extLst>
              <a:ext uri="{FF2B5EF4-FFF2-40B4-BE49-F238E27FC236}">
                <a16:creationId xmlns:a16="http://schemas.microsoft.com/office/drawing/2014/main" id="{C13F9475-0E68-43CD-B456-42B300E5EDA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07686" y="6132384"/>
            <a:ext cx="605615" cy="605615"/>
          </a:xfrm>
          <a:prstGeom prst="rect">
            <a:avLst/>
          </a:prstGeom>
        </p:spPr>
      </p:pic>
      <p:pic>
        <p:nvPicPr>
          <p:cNvPr id="28" name="Gráfico 27" descr="Cuaderno de estrategias con relleno sólido">
            <a:extLst>
              <a:ext uri="{FF2B5EF4-FFF2-40B4-BE49-F238E27FC236}">
                <a16:creationId xmlns:a16="http://schemas.microsoft.com/office/drawing/2014/main" id="{DA78500A-2F79-49A1-BF1A-1D61E71DC72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34059" y="6091048"/>
            <a:ext cx="676861" cy="676861"/>
          </a:xfrm>
          <a:prstGeom prst="rect">
            <a:avLst/>
          </a:prstGeom>
        </p:spPr>
      </p:pic>
      <p:cxnSp>
        <p:nvCxnSpPr>
          <p:cNvPr id="36" name="Conector recto 35">
            <a:extLst>
              <a:ext uri="{FF2B5EF4-FFF2-40B4-BE49-F238E27FC236}">
                <a16:creationId xmlns:a16="http://schemas.microsoft.com/office/drawing/2014/main" id="{F866C960-6B0D-45E4-BFFE-B77EBD995898}"/>
              </a:ext>
            </a:extLst>
          </p:cNvPr>
          <p:cNvCxnSpPr>
            <a:cxnSpLocks/>
          </p:cNvCxnSpPr>
          <p:nvPr/>
        </p:nvCxnSpPr>
        <p:spPr>
          <a:xfrm flipV="1">
            <a:off x="8064361" y="6159216"/>
            <a:ext cx="339203" cy="536269"/>
          </a:xfrm>
          <a:prstGeom prst="line">
            <a:avLst/>
          </a:prstGeom>
          <a:ln w="57150">
            <a:solidFill>
              <a:srgbClr val="151B77"/>
            </a:solidFill>
          </a:ln>
        </p:spPr>
        <p:style>
          <a:lnRef idx="1">
            <a:schemeClr val="accent1"/>
          </a:lnRef>
          <a:fillRef idx="0">
            <a:schemeClr val="accent1"/>
          </a:fillRef>
          <a:effectRef idx="0">
            <a:schemeClr val="accent1"/>
          </a:effectRef>
          <a:fontRef idx="minor">
            <a:schemeClr val="tx1"/>
          </a:fontRef>
        </p:style>
      </p:cxnSp>
      <p:sp>
        <p:nvSpPr>
          <p:cNvPr id="55" name="object 10">
            <a:extLst>
              <a:ext uri="{FF2B5EF4-FFF2-40B4-BE49-F238E27FC236}">
                <a16:creationId xmlns:a16="http://schemas.microsoft.com/office/drawing/2014/main" id="{05A2C8E8-4469-4321-9AA3-505EE4BE0F61}"/>
              </a:ext>
            </a:extLst>
          </p:cNvPr>
          <p:cNvSpPr txBox="1"/>
          <p:nvPr/>
        </p:nvSpPr>
        <p:spPr>
          <a:xfrm>
            <a:off x="4029291" y="5363413"/>
            <a:ext cx="6265926" cy="338554"/>
          </a:xfrm>
          <a:prstGeom prst="rect">
            <a:avLst/>
          </a:prstGeom>
          <a:noFill/>
        </p:spPr>
        <p:txBody>
          <a:bodyPr wrap="square">
            <a:spAutoFit/>
          </a:bodyPr>
          <a:lstStyle>
            <a:defPPr>
              <a:defRPr lang="ca-ES"/>
            </a:defPPr>
            <a:lvl1pPr algn="just">
              <a:defRPr b="1">
                <a:effectLst/>
                <a:ea typeface="Times New Roman" panose="02020603050405020304" pitchFamily="18" charset="0"/>
              </a:defRPr>
            </a:lvl1pPr>
          </a:lstStyle>
          <a:p>
            <a:r>
              <a:rPr lang="en-US" sz="1600" b="0" dirty="0">
                <a:solidFill>
                  <a:srgbClr val="2B7EB6"/>
                </a:solidFill>
              </a:rPr>
              <a:t>Training and collaboration on the International cooperation platform</a:t>
            </a:r>
          </a:p>
        </p:txBody>
      </p:sp>
      <p:sp>
        <p:nvSpPr>
          <p:cNvPr id="54" name="Flecha: hacia abajo 53">
            <a:extLst>
              <a:ext uri="{FF2B5EF4-FFF2-40B4-BE49-F238E27FC236}">
                <a16:creationId xmlns:a16="http://schemas.microsoft.com/office/drawing/2014/main" id="{11BAA239-EA2C-4404-9AA0-7364940C5B0C}"/>
              </a:ext>
            </a:extLst>
          </p:cNvPr>
          <p:cNvSpPr/>
          <p:nvPr/>
        </p:nvSpPr>
        <p:spPr>
          <a:xfrm>
            <a:off x="6203915" y="5003100"/>
            <a:ext cx="1028459" cy="222673"/>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1970417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8f04ad3-f087-4aec-8a35-a8b867c5eb8d" xsi:nil="true"/>
    <TaxCatchAll xmlns="7594cfe6-7130-449f-9048-9143a1a8a2b0" xsi:nil="true"/>
    <lcf76f155ced4ddcb4097134ff3c332f xmlns="c8f04ad3-f087-4aec-8a35-a8b867c5eb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7F7C026BFA8D4DA67BC0E0E468C716" ma:contentTypeVersion="16" ma:contentTypeDescription="Create a new document." ma:contentTypeScope="" ma:versionID="c8126c4c04adbc3d0e151da607b1f2e2">
  <xsd:schema xmlns:xsd="http://www.w3.org/2001/XMLSchema" xmlns:xs="http://www.w3.org/2001/XMLSchema" xmlns:p="http://schemas.microsoft.com/office/2006/metadata/properties" xmlns:ns2="c8f04ad3-f087-4aec-8a35-a8b867c5eb8d" xmlns:ns3="7594cfe6-7130-449f-9048-9143a1a8a2b0" targetNamespace="http://schemas.microsoft.com/office/2006/metadata/properties" ma:root="true" ma:fieldsID="fa6b3696894d28fef8f39ec5cc4e8bd4" ns2:_="" ns3:_="">
    <xsd:import namespace="c8f04ad3-f087-4aec-8a35-a8b867c5eb8d"/>
    <xsd:import namespace="7594cfe6-7130-449f-9048-9143a1a8a2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04ad3-f087-4aec-8a35-a8b867c5eb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4519a8-2794-44c2-8b68-1579d53658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594cfe6-7130-449f-9048-9143a1a8a2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3c300c-4a7c-4e57-b640-48c957e614c1}" ma:internalName="TaxCatchAll" ma:showField="CatchAllData" ma:web="7594cfe6-7130-449f-9048-9143a1a8a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98A3F2-313A-4BDB-98D4-3882FA1AC590}">
  <ds:schemaRefs>
    <ds:schemaRef ds:uri="http://schemas.microsoft.com/office/2006/metadata/properties"/>
    <ds:schemaRef ds:uri="http://schemas.microsoft.com/office/infopath/2007/PartnerControls"/>
    <ds:schemaRef ds:uri="c8f04ad3-f087-4aec-8a35-a8b867c5eb8d"/>
    <ds:schemaRef ds:uri="7594cfe6-7130-449f-9048-9143a1a8a2b0"/>
  </ds:schemaRefs>
</ds:datastoreItem>
</file>

<file path=customXml/itemProps2.xml><?xml version="1.0" encoding="utf-8"?>
<ds:datastoreItem xmlns:ds="http://schemas.openxmlformats.org/officeDocument/2006/customXml" ds:itemID="{056E2A51-10B9-44A6-A77A-0484AF70861B}">
  <ds:schemaRefs>
    <ds:schemaRef ds:uri="http://schemas.microsoft.com/sharepoint/v3/contenttype/forms"/>
  </ds:schemaRefs>
</ds:datastoreItem>
</file>

<file path=customXml/itemProps3.xml><?xml version="1.0" encoding="utf-8"?>
<ds:datastoreItem xmlns:ds="http://schemas.openxmlformats.org/officeDocument/2006/customXml" ds:itemID="{99B9C13A-3AE6-4E06-9E85-07684EC32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04ad3-f087-4aec-8a35-a8b867c5eb8d"/>
    <ds:schemaRef ds:uri="7594cfe6-7130-449f-9048-9143a1a8a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953</Words>
  <Application>Microsoft Office PowerPoint</Application>
  <PresentationFormat>Panorámica</PresentationFormat>
  <Paragraphs>164</Paragraphs>
  <Slides>11</Slides>
  <Notes>5</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Aharoni</vt:lpstr>
      <vt:lpstr>Arial</vt:lpstr>
      <vt:lpstr>Calibri</vt:lpstr>
      <vt:lpstr>Calibri Light</vt:lpstr>
      <vt:lpstr>Symbol</vt:lpstr>
      <vt:lpstr>Times New Roman</vt:lpstr>
      <vt:lpstr>Webdings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Nuria Lopez Zafra</dc:creator>
  <cp:lastModifiedBy>Núria Lopez Zafra</cp:lastModifiedBy>
  <cp:revision>193</cp:revision>
  <cp:lastPrinted>2021-02-12T11:19:07Z</cp:lastPrinted>
  <dcterms:created xsi:type="dcterms:W3CDTF">2021-01-19T11:22:24Z</dcterms:created>
  <dcterms:modified xsi:type="dcterms:W3CDTF">2022-09-26T13:32:52Z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0x010100DF7F7C026BFA8D4DA67BC0E0E468C716</vt:lpwstr>
  </property>
  <property fmtid="{D5CDD505-2E9C-101B-9397-08002B2CF9AE}" pid="3" name="Order">
    <vt:r8>61100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